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741" r:id="rId5"/>
    <p:sldId id="841" r:id="rId6"/>
    <p:sldId id="842" r:id="rId7"/>
    <p:sldId id="843" r:id="rId8"/>
    <p:sldId id="844"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CCA820-B0F9-571C-482A-521AA44BF8B6}" name="Quentin Pough" initials="QP" userId="S::qpough@fortlauderdale.gov::20b4f78d-dde2-494b-823e-833d61a1dfea" providerId="AD"/>
  <p188:author id="{64BE0337-E239-81CF-4285-D2E9124494F3}" name="Marc Isaac" initials="MI" userId="S::MIsaac@fortlauderdale.gov::e5a4ce66-f3ac-4eb0-bff5-cf4cf6f56ee5" providerId="AD"/>
  <p188:author id="{E9017E9E-D6C4-BCD1-8712-AB5CBE2EBFF9}" name="Quentin Pough" initials="QP" userId="S::QPough@fortlauderdale.gov::20b4f78d-dde2-494b-823e-833d61a1dfea" providerId="AD"/>
  <p188:author id="{26D4F0E2-A490-707B-B730-F60FFCEC925A}" name="Marc Isaac" initials="MI" userId="S::misaac@fortlauderdale.gov::e5a4ce66-f3ac-4eb0-bff5-cf4cf6f56e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CF78B-C246-ABB5-4402-12EB759FA3CE}" v="35" dt="2026-04-21T21:12:15.479"/>
    <p1510:client id="{5CB135CD-4AD4-D845-2B02-2FA30E8F0D52}" v="608" dt="2026-04-21T20:26:34.704"/>
    <p1510:client id="{842AB77A-78B7-C2CC-2054-2F5E45FDC67A}" v="51" dt="2026-04-21T12:25:37.567"/>
    <p1510:client id="{9C08B852-1FBC-418A-A8CA-E639A638DE2F}" v="6" dt="2026-04-21T21:08:06.037"/>
    <p1510:client id="{9F4EC285-8C3E-4A37-BAC9-453F6CD667A7}" v="12" dt="2026-04-21T14:49:17.489"/>
    <p1510:client id="{A8A044FD-E38A-C2BA-6BB0-D7E19DC8CB79}" v="84" dt="2026-04-21T22:18:56.018"/>
    <p1510:client id="{BAD8410F-3F87-C4C2-8CE4-96FB1835F84E}" v="7" dt="2026-04-21T20:02:40.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7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Isaac" userId="S::misaac@fortlauderdale.gov::e5a4ce66-f3ac-4eb0-bff5-cf4cf6f56ee5" providerId="AD" clId="Web-{C8FAF429-760B-3A52-FC0A-8F204CD72EF5}"/>
    <pc:docChg chg="modSld">
      <pc:chgData name="Marc Isaac" userId="S::misaac@fortlauderdale.gov::e5a4ce66-f3ac-4eb0-bff5-cf4cf6f56ee5" providerId="AD" clId="Web-{C8FAF429-760B-3A52-FC0A-8F204CD72EF5}" dt="2026-04-20T21:01:33.063" v="154"/>
      <pc:docMkLst>
        <pc:docMk/>
      </pc:docMkLst>
      <pc:sldChg chg="modSp">
        <pc:chgData name="Marc Isaac" userId="S::misaac@fortlauderdale.gov::e5a4ce66-f3ac-4eb0-bff5-cf4cf6f56ee5" providerId="AD" clId="Web-{C8FAF429-760B-3A52-FC0A-8F204CD72EF5}" dt="2026-04-20T21:00:49.125" v="148"/>
        <pc:sldMkLst>
          <pc:docMk/>
          <pc:sldMk cId="3154037609" sldId="821"/>
        </pc:sldMkLst>
        <pc:graphicFrameChg chg="mod modGraphic">
          <ac:chgData name="Marc Isaac" userId="S::misaac@fortlauderdale.gov::e5a4ce66-f3ac-4eb0-bff5-cf4cf6f56ee5" providerId="AD" clId="Web-{C8FAF429-760B-3A52-FC0A-8F204CD72EF5}" dt="2026-04-20T21:00:49.125" v="148"/>
          <ac:graphicFrameMkLst>
            <pc:docMk/>
            <pc:sldMk cId="3154037609" sldId="821"/>
            <ac:graphicFrameMk id="10" creationId="{981AE786-7C11-034F-2C01-534981CFAF48}"/>
          </ac:graphicFrameMkLst>
        </pc:graphicFrameChg>
      </pc:sldChg>
      <pc:sldChg chg="modSp">
        <pc:chgData name="Marc Isaac" userId="S::misaac@fortlauderdale.gov::e5a4ce66-f3ac-4eb0-bff5-cf4cf6f56ee5" providerId="AD" clId="Web-{C8FAF429-760B-3A52-FC0A-8F204CD72EF5}" dt="2026-04-20T20:59:55.296" v="103"/>
        <pc:sldMkLst>
          <pc:docMk/>
          <pc:sldMk cId="1435499726" sldId="823"/>
        </pc:sldMkLst>
        <pc:graphicFrameChg chg="mod modGraphic">
          <ac:chgData name="Marc Isaac" userId="S::misaac@fortlauderdale.gov::e5a4ce66-f3ac-4eb0-bff5-cf4cf6f56ee5" providerId="AD" clId="Web-{C8FAF429-760B-3A52-FC0A-8F204CD72EF5}" dt="2026-04-20T20:59:55.296" v="103"/>
          <ac:graphicFrameMkLst>
            <pc:docMk/>
            <pc:sldMk cId="1435499726" sldId="823"/>
            <ac:graphicFrameMk id="10" creationId="{A8C45B0A-0A06-F28A-627A-50F9FAD39C1A}"/>
          </ac:graphicFrameMkLst>
        </pc:graphicFrameChg>
      </pc:sldChg>
      <pc:sldChg chg="modSp">
        <pc:chgData name="Marc Isaac" userId="S::misaac@fortlauderdale.gov::e5a4ce66-f3ac-4eb0-bff5-cf4cf6f56ee5" providerId="AD" clId="Web-{C8FAF429-760B-3A52-FC0A-8F204CD72EF5}" dt="2026-04-20T20:48:39.204" v="38"/>
        <pc:sldMkLst>
          <pc:docMk/>
          <pc:sldMk cId="82914685" sldId="824"/>
        </pc:sldMkLst>
        <pc:graphicFrameChg chg="mod modGraphic">
          <ac:chgData name="Marc Isaac" userId="S::misaac@fortlauderdale.gov::e5a4ce66-f3ac-4eb0-bff5-cf4cf6f56ee5" providerId="AD" clId="Web-{C8FAF429-760B-3A52-FC0A-8F204CD72EF5}" dt="2026-04-20T20:48:39.204" v="38"/>
          <ac:graphicFrameMkLst>
            <pc:docMk/>
            <pc:sldMk cId="82914685" sldId="824"/>
            <ac:graphicFrameMk id="4" creationId="{720A2D7E-50C7-48AB-2821-4C512360C67A}"/>
          </ac:graphicFrameMkLst>
        </pc:graphicFrameChg>
      </pc:sldChg>
      <pc:sldChg chg="modSp">
        <pc:chgData name="Marc Isaac" userId="S::misaac@fortlauderdale.gov::e5a4ce66-f3ac-4eb0-bff5-cf4cf6f56ee5" providerId="AD" clId="Web-{C8FAF429-760B-3A52-FC0A-8F204CD72EF5}" dt="2026-04-20T20:51:20.596" v="46"/>
        <pc:sldMkLst>
          <pc:docMk/>
          <pc:sldMk cId="2510055188" sldId="825"/>
        </pc:sldMkLst>
        <pc:spChg chg="mod">
          <ac:chgData name="Marc Isaac" userId="S::misaac@fortlauderdale.gov::e5a4ce66-f3ac-4eb0-bff5-cf4cf6f56ee5" providerId="AD" clId="Web-{C8FAF429-760B-3A52-FC0A-8F204CD72EF5}" dt="2026-04-20T20:51:16.393" v="42" actId="20577"/>
          <ac:spMkLst>
            <pc:docMk/>
            <pc:sldMk cId="2510055188" sldId="825"/>
            <ac:spMk id="7" creationId="{A7EB2909-2032-0DBF-E7E1-47FB808BCD1D}"/>
          </ac:spMkLst>
        </pc:spChg>
        <pc:graphicFrameChg chg="mod modGraphic">
          <ac:chgData name="Marc Isaac" userId="S::misaac@fortlauderdale.gov::e5a4ce66-f3ac-4eb0-bff5-cf4cf6f56ee5" providerId="AD" clId="Web-{C8FAF429-760B-3A52-FC0A-8F204CD72EF5}" dt="2026-04-20T20:51:20.596" v="46"/>
          <ac:graphicFrameMkLst>
            <pc:docMk/>
            <pc:sldMk cId="2510055188" sldId="825"/>
            <ac:graphicFrameMk id="5" creationId="{150A065A-4222-F41A-A2EF-B04AA2E3B76C}"/>
          </ac:graphicFrameMkLst>
        </pc:graphicFrameChg>
      </pc:sldChg>
      <pc:sldChg chg="modSp">
        <pc:chgData name="Marc Isaac" userId="S::misaac@fortlauderdale.gov::e5a4ce66-f3ac-4eb0-bff5-cf4cf6f56ee5" providerId="AD" clId="Web-{C8FAF429-760B-3A52-FC0A-8F204CD72EF5}" dt="2026-04-20T20:52:42.956" v="58"/>
        <pc:sldMkLst>
          <pc:docMk/>
          <pc:sldMk cId="207669534" sldId="827"/>
        </pc:sldMkLst>
        <pc:graphicFrameChg chg="mod modGraphic">
          <ac:chgData name="Marc Isaac" userId="S::misaac@fortlauderdale.gov::e5a4ce66-f3ac-4eb0-bff5-cf4cf6f56ee5" providerId="AD" clId="Web-{C8FAF429-760B-3A52-FC0A-8F204CD72EF5}" dt="2026-04-20T20:52:42.956" v="58"/>
          <ac:graphicFrameMkLst>
            <pc:docMk/>
            <pc:sldMk cId="207669534" sldId="827"/>
            <ac:graphicFrameMk id="5" creationId="{46833005-5773-4178-B8C3-C8ACAAC62E99}"/>
          </ac:graphicFrameMkLst>
        </pc:graphicFrameChg>
      </pc:sldChg>
      <pc:sldChg chg="modSp">
        <pc:chgData name="Marc Isaac" userId="S::misaac@fortlauderdale.gov::e5a4ce66-f3ac-4eb0-bff5-cf4cf6f56ee5" providerId="AD" clId="Web-{C8FAF429-760B-3A52-FC0A-8F204CD72EF5}" dt="2026-04-20T20:58:48.669" v="101"/>
        <pc:sldMkLst>
          <pc:docMk/>
          <pc:sldMk cId="1778276061" sldId="828"/>
        </pc:sldMkLst>
        <pc:graphicFrameChg chg="mod modGraphic">
          <ac:chgData name="Marc Isaac" userId="S::misaac@fortlauderdale.gov::e5a4ce66-f3ac-4eb0-bff5-cf4cf6f56ee5" providerId="AD" clId="Web-{C8FAF429-760B-3A52-FC0A-8F204CD72EF5}" dt="2026-04-20T20:58:48.669" v="101"/>
          <ac:graphicFrameMkLst>
            <pc:docMk/>
            <pc:sldMk cId="1778276061" sldId="828"/>
            <ac:graphicFrameMk id="10" creationId="{E0363624-34C7-E2C1-5A31-EEF9C01D9E07}"/>
          </ac:graphicFrameMkLst>
        </pc:graphicFrameChg>
      </pc:sldChg>
      <pc:sldChg chg="modSp">
        <pc:chgData name="Marc Isaac" userId="S::misaac@fortlauderdale.gov::e5a4ce66-f3ac-4eb0-bff5-cf4cf6f56ee5" providerId="AD" clId="Web-{C8FAF429-760B-3A52-FC0A-8F204CD72EF5}" dt="2026-04-20T20:55:49.050" v="73"/>
        <pc:sldMkLst>
          <pc:docMk/>
          <pc:sldMk cId="3158532448" sldId="829"/>
        </pc:sldMkLst>
        <pc:graphicFrameChg chg="mod modGraphic">
          <ac:chgData name="Marc Isaac" userId="S::misaac@fortlauderdale.gov::e5a4ce66-f3ac-4eb0-bff5-cf4cf6f56ee5" providerId="AD" clId="Web-{C8FAF429-760B-3A52-FC0A-8F204CD72EF5}" dt="2026-04-20T20:55:49.050" v="73"/>
          <ac:graphicFrameMkLst>
            <pc:docMk/>
            <pc:sldMk cId="3158532448" sldId="829"/>
            <ac:graphicFrameMk id="10" creationId="{F96B8F23-C503-6A32-8AEE-E80A4C64DAA2}"/>
          </ac:graphicFrameMkLst>
        </pc:graphicFrameChg>
      </pc:sldChg>
      <pc:sldChg chg="modSp">
        <pc:chgData name="Marc Isaac" userId="S::misaac@fortlauderdale.gov::e5a4ce66-f3ac-4eb0-bff5-cf4cf6f56ee5" providerId="AD" clId="Web-{C8FAF429-760B-3A52-FC0A-8F204CD72EF5}" dt="2026-04-20T21:01:33.063" v="154"/>
        <pc:sldMkLst>
          <pc:docMk/>
          <pc:sldMk cId="1973295757" sldId="830"/>
        </pc:sldMkLst>
        <pc:graphicFrameChg chg="mod modGraphic">
          <ac:chgData name="Marc Isaac" userId="S::misaac@fortlauderdale.gov::e5a4ce66-f3ac-4eb0-bff5-cf4cf6f56ee5" providerId="AD" clId="Web-{C8FAF429-760B-3A52-FC0A-8F204CD72EF5}" dt="2026-04-20T21:01:33.063" v="154"/>
          <ac:graphicFrameMkLst>
            <pc:docMk/>
            <pc:sldMk cId="1973295757" sldId="830"/>
            <ac:graphicFrameMk id="5" creationId="{3364B208-22D2-4BCA-6A69-C42860F20DC5}"/>
          </ac:graphicFrameMkLst>
        </pc:graphicFrameChg>
      </pc:sldChg>
    </pc:docChg>
  </pc:docChgLst>
  <pc:docChgLst>
    <pc:chgData name="Marc Isaac" userId="e5a4ce66-f3ac-4eb0-bff5-cf4cf6f56ee5" providerId="ADAL" clId="{239C38B0-A98A-408C-A594-ABE101AAA9DA}"/>
    <pc:docChg chg="undo custSel delSld modSld sldOrd modMainMaster modNotesMaster">
      <pc:chgData name="Marc Isaac" userId="e5a4ce66-f3ac-4eb0-bff5-cf4cf6f56ee5" providerId="ADAL" clId="{239C38B0-A98A-408C-A594-ABE101AAA9DA}" dt="2026-04-21T21:09:27.865" v="6171" actId="115"/>
      <pc:docMkLst>
        <pc:docMk/>
      </pc:docMkLst>
      <pc:sldChg chg="addSp delSp modSp mod">
        <pc:chgData name="Marc Isaac" userId="e5a4ce66-f3ac-4eb0-bff5-cf4cf6f56ee5" providerId="ADAL" clId="{239C38B0-A98A-408C-A594-ABE101AAA9DA}" dt="2026-04-17T12:18:17.568" v="3210" actId="478"/>
        <pc:sldMkLst>
          <pc:docMk/>
          <pc:sldMk cId="2998964003" sldId="741"/>
        </pc:sldMkLst>
        <pc:spChg chg="mod">
          <ac:chgData name="Marc Isaac" userId="e5a4ce66-f3ac-4eb0-bff5-cf4cf6f56ee5" providerId="ADAL" clId="{239C38B0-A98A-408C-A594-ABE101AAA9DA}" dt="2026-04-13T21:20:13.892" v="2893" actId="20577"/>
          <ac:spMkLst>
            <pc:docMk/>
            <pc:sldMk cId="2998964003" sldId="741"/>
            <ac:spMk id="8" creationId="{D411C3AF-718B-996B-F075-9A7C080F3CDD}"/>
          </ac:spMkLst>
        </pc:spChg>
        <pc:spChg chg="mod">
          <ac:chgData name="Marc Isaac" userId="e5a4ce66-f3ac-4eb0-bff5-cf4cf6f56ee5" providerId="ADAL" clId="{239C38B0-A98A-408C-A594-ABE101AAA9DA}" dt="2026-04-13T15:38:25.191" v="2448" actId="34135"/>
          <ac:spMkLst>
            <pc:docMk/>
            <pc:sldMk cId="2998964003" sldId="741"/>
            <ac:spMk id="11" creationId="{A252A773-8CEF-6256-BA0D-E2B0DB8A1E14}"/>
          </ac:spMkLst>
        </pc:spChg>
        <pc:grpChg chg="mod">
          <ac:chgData name="Marc Isaac" userId="e5a4ce66-f3ac-4eb0-bff5-cf4cf6f56ee5" providerId="ADAL" clId="{239C38B0-A98A-408C-A594-ABE101AAA9DA}" dt="2026-04-13T15:38:25.191" v="2448" actId="34135"/>
          <ac:grpSpMkLst>
            <pc:docMk/>
            <pc:sldMk cId="2998964003" sldId="741"/>
            <ac:grpSpMk id="9" creationId="{C45D211A-D371-6B2B-C42F-1C072F02FA50}"/>
          </ac:grpSpMkLst>
        </pc:grpChg>
        <pc:picChg chg="mod">
          <ac:chgData name="Marc Isaac" userId="e5a4ce66-f3ac-4eb0-bff5-cf4cf6f56ee5" providerId="ADAL" clId="{239C38B0-A98A-408C-A594-ABE101AAA9DA}" dt="2026-04-13T15:38:25.191" v="2448" actId="34135"/>
          <ac:picMkLst>
            <pc:docMk/>
            <pc:sldMk cId="2998964003" sldId="741"/>
            <ac:picMk id="10" creationId="{259EBFFE-C68A-2F27-2BF8-B5DC821289C3}"/>
          </ac:picMkLst>
        </pc:picChg>
        <pc:picChg chg="mod">
          <ac:chgData name="Marc Isaac" userId="e5a4ce66-f3ac-4eb0-bff5-cf4cf6f56ee5" providerId="ADAL" clId="{239C38B0-A98A-408C-A594-ABE101AAA9DA}" dt="2026-04-13T15:38:18.623" v="2446" actId="34135"/>
          <ac:picMkLst>
            <pc:docMk/>
            <pc:sldMk cId="2998964003" sldId="741"/>
            <ac:picMk id="14" creationId="{BDDB9BF1-B1F0-B1AF-C87B-6F24B0B62149}"/>
          </ac:picMkLst>
        </pc:picChg>
        <pc:cxnChg chg="mod">
          <ac:chgData name="Marc Isaac" userId="e5a4ce66-f3ac-4eb0-bff5-cf4cf6f56ee5" providerId="ADAL" clId="{239C38B0-A98A-408C-A594-ABE101AAA9DA}" dt="2026-04-13T15:38:30.464" v="2449" actId="34135"/>
          <ac:cxnSpMkLst>
            <pc:docMk/>
            <pc:sldMk cId="2998964003" sldId="741"/>
            <ac:cxnSpMk id="12" creationId="{A8CCEF04-E162-8B9A-DA5E-C81CC362A720}"/>
          </ac:cxnSpMkLst>
        </pc:cxnChg>
      </pc:sldChg>
      <pc:sldChg chg="addSp delSp modSp mod">
        <pc:chgData name="Marc Isaac" userId="e5a4ce66-f3ac-4eb0-bff5-cf4cf6f56ee5" providerId="ADAL" clId="{239C38B0-A98A-408C-A594-ABE101AAA9DA}" dt="2026-04-21T12:31:55.121" v="4203" actId="34135"/>
        <pc:sldMkLst>
          <pc:docMk/>
          <pc:sldMk cId="3154037609" sldId="821"/>
        </pc:sldMkLst>
        <pc:spChg chg="del mod">
          <ac:chgData name="Marc Isaac" userId="e5a4ce66-f3ac-4eb0-bff5-cf4cf6f56ee5" providerId="ADAL" clId="{239C38B0-A98A-408C-A594-ABE101AAA9DA}" dt="2026-04-21T12:27:25.388" v="4162" actId="21"/>
          <ac:spMkLst>
            <pc:docMk/>
            <pc:sldMk cId="3154037609" sldId="821"/>
            <ac:spMk id="12" creationId="{E8B5B4B8-4A0E-8D83-CB84-D162AF644A56}"/>
          </ac:spMkLst>
        </pc:spChg>
        <pc:graphicFrameChg chg="mod ord modGraphic">
          <ac:chgData name="Marc Isaac" userId="e5a4ce66-f3ac-4eb0-bff5-cf4cf6f56ee5" providerId="ADAL" clId="{239C38B0-A98A-408C-A594-ABE101AAA9DA}" dt="2026-04-21T12:31:55.121" v="4203" actId="34135"/>
          <ac:graphicFrameMkLst>
            <pc:docMk/>
            <pc:sldMk cId="3154037609" sldId="821"/>
            <ac:graphicFrameMk id="10" creationId="{981AE786-7C11-034F-2C01-534981CFAF48}"/>
          </ac:graphicFrameMkLst>
        </pc:graphicFrameChg>
      </pc:sldChg>
      <pc:sldChg chg="addSp delSp modSp mod">
        <pc:chgData name="Marc Isaac" userId="e5a4ce66-f3ac-4eb0-bff5-cf4cf6f56ee5" providerId="ADAL" clId="{239C38B0-A98A-408C-A594-ABE101AAA9DA}" dt="2026-04-21T12:31:52.743" v="4202" actId="34135"/>
        <pc:sldMkLst>
          <pc:docMk/>
          <pc:sldMk cId="3369108423" sldId="822"/>
        </pc:sldMkLst>
        <pc:spChg chg="add mod">
          <ac:chgData name="Marc Isaac" userId="e5a4ce66-f3ac-4eb0-bff5-cf4cf6f56ee5" providerId="ADAL" clId="{239C38B0-A98A-408C-A594-ABE101AAA9DA}" dt="2026-04-21T12:28:08.328" v="4170" actId="34135"/>
          <ac:spMkLst>
            <pc:docMk/>
            <pc:sldMk cId="3369108423" sldId="822"/>
            <ac:spMk id="12" creationId="{E8B5B4B8-4A0E-8D83-CB84-D162AF644A56}"/>
          </ac:spMkLst>
        </pc:spChg>
        <pc:graphicFrameChg chg="mod ord modGraphic">
          <ac:chgData name="Marc Isaac" userId="e5a4ce66-f3ac-4eb0-bff5-cf4cf6f56ee5" providerId="ADAL" clId="{239C38B0-A98A-408C-A594-ABE101AAA9DA}" dt="2026-04-21T12:31:52.743" v="4202" actId="34135"/>
          <ac:graphicFrameMkLst>
            <pc:docMk/>
            <pc:sldMk cId="3369108423" sldId="822"/>
            <ac:graphicFrameMk id="5" creationId="{C3FA297D-8B57-CA2C-39B8-54167E3226A5}"/>
          </ac:graphicFrameMkLst>
        </pc:graphicFrameChg>
      </pc:sldChg>
      <pc:sldChg chg="addSp delSp modSp mod modCm">
        <pc:chgData name="Marc Isaac" userId="e5a4ce66-f3ac-4eb0-bff5-cf4cf6f56ee5" providerId="ADAL" clId="{239C38B0-A98A-408C-A594-ABE101AAA9DA}" dt="2026-04-21T13:21:06.994" v="4336" actId="34135"/>
        <pc:sldMkLst>
          <pc:docMk/>
          <pc:sldMk cId="1435499726" sldId="823"/>
        </pc:sldMkLst>
        <pc:graphicFrameChg chg="mod modGraphic">
          <ac:chgData name="Marc Isaac" userId="e5a4ce66-f3ac-4eb0-bff5-cf4cf6f56ee5" providerId="ADAL" clId="{239C38B0-A98A-408C-A594-ABE101AAA9DA}" dt="2026-04-21T13:21:06.994" v="4336" actId="34135"/>
          <ac:graphicFrameMkLst>
            <pc:docMk/>
            <pc:sldMk cId="1435499726" sldId="823"/>
            <ac:graphicFrameMk id="10" creationId="{A8C45B0A-0A06-F28A-627A-50F9FAD39C1A}"/>
          </ac:graphicFrameMkLst>
        </pc:graphicFrameChg>
        <pc:extLst>
          <p:ext xmlns:p="http://schemas.openxmlformats.org/presentationml/2006/main" uri="{D6D511B9-2390-475A-947B-AFAB55BFBCF1}">
            <pc226:cmChg xmlns:pc226="http://schemas.microsoft.com/office/powerpoint/2022/06/main/command" chg="mod">
              <pc226:chgData name="Marc Isaac" userId="e5a4ce66-f3ac-4eb0-bff5-cf4cf6f56ee5" providerId="ADAL" clId="{239C38B0-A98A-408C-A594-ABE101AAA9DA}" dt="2026-04-21T13:20:07.716" v="4330" actId="20577"/>
              <pc2:cmMkLst xmlns:pc2="http://schemas.microsoft.com/office/powerpoint/2019/9/main/command">
                <pc:docMk/>
                <pc:sldMk cId="1435499726" sldId="823"/>
                <pc2:cmMk id="{6397764F-2438-497E-8D18-DFD766A443D4}"/>
              </pc2:cmMkLst>
            </pc226:cmChg>
          </p:ext>
        </pc:extLst>
      </pc:sldChg>
      <pc:sldChg chg="addSp delSp modSp mod">
        <pc:chgData name="Marc Isaac" userId="e5a4ce66-f3ac-4eb0-bff5-cf4cf6f56ee5" providerId="ADAL" clId="{239C38B0-A98A-408C-A594-ABE101AAA9DA}" dt="2026-04-21T12:32:16.837" v="4207" actId="34135"/>
        <pc:sldMkLst>
          <pc:docMk/>
          <pc:sldMk cId="82914685" sldId="824"/>
        </pc:sldMkLst>
        <pc:spChg chg="mod">
          <ac:chgData name="Marc Isaac" userId="e5a4ce66-f3ac-4eb0-bff5-cf4cf6f56ee5" providerId="ADAL" clId="{239C38B0-A98A-408C-A594-ABE101AAA9DA}" dt="2026-04-21T12:32:16.837" v="4207" actId="34135"/>
          <ac:spMkLst>
            <pc:docMk/>
            <pc:sldMk cId="82914685" sldId="824"/>
            <ac:spMk id="8" creationId="{0D07AC8E-801D-15ED-32F0-08D6AD8067A4}"/>
          </ac:spMkLst>
        </pc:spChg>
        <pc:graphicFrameChg chg="mod ord modGraphic">
          <ac:chgData name="Marc Isaac" userId="e5a4ce66-f3ac-4eb0-bff5-cf4cf6f56ee5" providerId="ADAL" clId="{239C38B0-A98A-408C-A594-ABE101AAA9DA}" dt="2026-04-21T12:30:16.492" v="4191" actId="34135"/>
          <ac:graphicFrameMkLst>
            <pc:docMk/>
            <pc:sldMk cId="82914685" sldId="824"/>
            <ac:graphicFrameMk id="4" creationId="{720A2D7E-50C7-48AB-2821-4C512360C67A}"/>
          </ac:graphicFrameMkLst>
        </pc:graphicFrameChg>
        <pc:graphicFrameChg chg="add del mod ord">
          <ac:chgData name="Marc Isaac" userId="e5a4ce66-f3ac-4eb0-bff5-cf4cf6f56ee5" providerId="ADAL" clId="{239C38B0-A98A-408C-A594-ABE101AAA9DA}" dt="2026-04-21T12:30:19.931" v="4192" actId="478"/>
          <ac:graphicFrameMkLst>
            <pc:docMk/>
            <pc:sldMk cId="82914685" sldId="824"/>
            <ac:graphicFrameMk id="5" creationId="{0281866B-52EC-D96B-2702-21ACDBD3B4BA}"/>
          </ac:graphicFrameMkLst>
        </pc:graphicFrameChg>
      </pc:sldChg>
      <pc:sldChg chg="addSp delSp modSp mod">
        <pc:chgData name="Marc Isaac" userId="e5a4ce66-f3ac-4eb0-bff5-cf4cf6f56ee5" providerId="ADAL" clId="{239C38B0-A98A-408C-A594-ABE101AAA9DA}" dt="2026-04-21T14:49:17.489" v="4403"/>
        <pc:sldMkLst>
          <pc:docMk/>
          <pc:sldMk cId="2510055188" sldId="825"/>
        </pc:sldMkLst>
        <pc:graphicFrameChg chg="add del mod ord modGraphic">
          <ac:chgData name="Marc Isaac" userId="e5a4ce66-f3ac-4eb0-bff5-cf4cf6f56ee5" providerId="ADAL" clId="{239C38B0-A98A-408C-A594-ABE101AAA9DA}" dt="2026-04-21T14:49:17.489" v="4403"/>
          <ac:graphicFrameMkLst>
            <pc:docMk/>
            <pc:sldMk cId="2510055188" sldId="825"/>
            <ac:graphicFrameMk id="5" creationId="{150A065A-4222-F41A-A2EF-B04AA2E3B76C}"/>
          </ac:graphicFrameMkLst>
        </pc:graphicFrameChg>
      </pc:sldChg>
      <pc:sldChg chg="addSp delSp modSp mod modCm">
        <pc:chgData name="Marc Isaac" userId="e5a4ce66-f3ac-4eb0-bff5-cf4cf6f56ee5" providerId="ADAL" clId="{239C38B0-A98A-408C-A594-ABE101AAA9DA}" dt="2026-04-21T13:34:25.738" v="4368" actId="6549"/>
        <pc:sldMkLst>
          <pc:docMk/>
          <pc:sldMk cId="207669534" sldId="827"/>
        </pc:sldMkLst>
        <pc:graphicFrameChg chg="add del mod ord modGraphic">
          <ac:chgData name="Marc Isaac" userId="e5a4ce66-f3ac-4eb0-bff5-cf4cf6f56ee5" providerId="ADAL" clId="{239C38B0-A98A-408C-A594-ABE101AAA9DA}" dt="2026-04-21T13:34:25.738" v="4368" actId="6549"/>
          <ac:graphicFrameMkLst>
            <pc:docMk/>
            <pc:sldMk cId="207669534" sldId="827"/>
            <ac:graphicFrameMk id="5" creationId="{46833005-5773-4178-B8C3-C8ACAAC62E99}"/>
          </ac:graphicFrameMkLst>
        </pc:graphicFrameChg>
        <pc:extLst>
          <p:ext xmlns:p="http://schemas.openxmlformats.org/presentationml/2006/main" uri="{D6D511B9-2390-475A-947B-AFAB55BFBCF1}">
            <pc226:cmChg xmlns:pc226="http://schemas.microsoft.com/office/powerpoint/2022/06/main/command" chg="mod">
              <pc226:chgData name="Marc Isaac" userId="e5a4ce66-f3ac-4eb0-bff5-cf4cf6f56ee5" providerId="ADAL" clId="{239C38B0-A98A-408C-A594-ABE101AAA9DA}" dt="2026-04-21T12:41:39.091" v="4297" actId="20577"/>
              <pc2:cmMkLst xmlns:pc2="http://schemas.microsoft.com/office/powerpoint/2019/9/main/command">
                <pc:docMk/>
                <pc:sldMk cId="207669534" sldId="827"/>
                <pc2:cmMk id="{D8E58915-D7F5-4ED7-8DB3-D7FE7CD519B6}"/>
              </pc2:cmMkLst>
            </pc226:cmChg>
          </p:ext>
        </pc:extLst>
      </pc:sldChg>
      <pc:sldChg chg="addSp delSp modSp mod">
        <pc:chgData name="Marc Isaac" userId="e5a4ce66-f3ac-4eb0-bff5-cf4cf6f56ee5" providerId="ADAL" clId="{239C38B0-A98A-408C-A594-ABE101AAA9DA}" dt="2026-04-21T14:47:09.310" v="4401" actId="34135"/>
        <pc:sldMkLst>
          <pc:docMk/>
          <pc:sldMk cId="3158532448" sldId="829"/>
        </pc:sldMkLst>
        <pc:graphicFrameChg chg="mod ord modGraphic">
          <ac:chgData name="Marc Isaac" userId="e5a4ce66-f3ac-4eb0-bff5-cf4cf6f56ee5" providerId="ADAL" clId="{239C38B0-A98A-408C-A594-ABE101AAA9DA}" dt="2026-04-21T14:47:09.310" v="4401" actId="34135"/>
          <ac:graphicFrameMkLst>
            <pc:docMk/>
            <pc:sldMk cId="3158532448" sldId="829"/>
            <ac:graphicFrameMk id="10" creationId="{F96B8F23-C503-6A32-8AEE-E80A4C64DAA2}"/>
          </ac:graphicFrameMkLst>
        </pc:graphicFrameChg>
      </pc:sldChg>
      <pc:sldChg chg="addSp delSp modSp mod modCm">
        <pc:chgData name="Marc Isaac" userId="e5a4ce66-f3ac-4eb0-bff5-cf4cf6f56ee5" providerId="ADAL" clId="{239C38B0-A98A-408C-A594-ABE101AAA9DA}" dt="2026-04-21T14:46:56.934" v="4400" actId="34135"/>
        <pc:sldMkLst>
          <pc:docMk/>
          <pc:sldMk cId="1973295757" sldId="830"/>
        </pc:sldMkLst>
        <pc:graphicFrameChg chg="add del mod modGraphic">
          <ac:chgData name="Marc Isaac" userId="e5a4ce66-f3ac-4eb0-bff5-cf4cf6f56ee5" providerId="ADAL" clId="{239C38B0-A98A-408C-A594-ABE101AAA9DA}" dt="2026-04-21T14:46:56.934" v="4400" actId="34135"/>
          <ac:graphicFrameMkLst>
            <pc:docMk/>
            <pc:sldMk cId="1973295757" sldId="830"/>
            <ac:graphicFrameMk id="5" creationId="{3364B208-22D2-4BCA-6A69-C42860F20DC5}"/>
          </ac:graphicFrameMkLst>
        </pc:graphicFrameChg>
        <pc:extLst>
          <p:ext xmlns:p="http://schemas.openxmlformats.org/presentationml/2006/main" uri="{D6D511B9-2390-475A-947B-AFAB55BFBCF1}">
            <pc226:cmChg xmlns:pc226="http://schemas.microsoft.com/office/powerpoint/2022/06/main/command" chg="mod">
              <pc226:chgData name="Marc Isaac" userId="e5a4ce66-f3ac-4eb0-bff5-cf4cf6f56ee5" providerId="ADAL" clId="{239C38B0-A98A-408C-A594-ABE101AAA9DA}" dt="2026-04-17T14:25:43.980" v="3825" actId="478"/>
              <pc2:cmMkLst xmlns:pc2="http://schemas.microsoft.com/office/powerpoint/2019/9/main/command">
                <pc:docMk/>
                <pc:sldMk cId="1973295757" sldId="830"/>
                <pc2:cmMk id="{4B099819-3361-4D7A-850A-F9AE96F31457}"/>
              </pc2:cmMkLst>
            </pc226:cmChg>
            <pc226:cmChg xmlns:pc226="http://schemas.microsoft.com/office/powerpoint/2022/06/main/command" chg="mod">
              <pc226:chgData name="Marc Isaac" userId="e5a4ce66-f3ac-4eb0-bff5-cf4cf6f56ee5" providerId="ADAL" clId="{239C38B0-A98A-408C-A594-ABE101AAA9DA}" dt="2026-04-17T14:25:43.980" v="3825" actId="478"/>
              <pc2:cmMkLst xmlns:pc2="http://schemas.microsoft.com/office/powerpoint/2019/9/main/command">
                <pc:docMk/>
                <pc:sldMk cId="1973295757" sldId="830"/>
                <pc2:cmMk id="{3F4C5562-0BA7-4DC1-9232-8CC0D4092A1C}"/>
              </pc2:cmMkLst>
            </pc226:cmChg>
          </p:ext>
        </pc:extLst>
      </pc:sldChg>
      <pc:sldChg chg="addSp delSp modSp del mod">
        <pc:chgData name="Marc Isaac" userId="e5a4ce66-f3ac-4eb0-bff5-cf4cf6f56ee5" providerId="ADAL" clId="{239C38B0-A98A-408C-A594-ABE101AAA9DA}" dt="2026-04-21T20:43:51.403" v="4686" actId="2696"/>
        <pc:sldMkLst>
          <pc:docMk/>
          <pc:sldMk cId="3664090834" sldId="833"/>
        </pc:sldMkLst>
      </pc:sldChg>
      <pc:sldChg chg="del">
        <pc:chgData name="Marc Isaac" userId="e5a4ce66-f3ac-4eb0-bff5-cf4cf6f56ee5" providerId="ADAL" clId="{239C38B0-A98A-408C-A594-ABE101AAA9DA}" dt="2026-04-21T20:43:56.794" v="4687" actId="2696"/>
        <pc:sldMkLst>
          <pc:docMk/>
          <pc:sldMk cId="2410347815" sldId="835"/>
        </pc:sldMkLst>
      </pc:sldChg>
      <pc:sldChg chg="addSp delSp modSp mod">
        <pc:chgData name="Marc Isaac" userId="e5a4ce66-f3ac-4eb0-bff5-cf4cf6f56ee5" providerId="ADAL" clId="{239C38B0-A98A-408C-A594-ABE101AAA9DA}" dt="2026-04-21T12:31:57.196" v="4204" actId="34135"/>
        <pc:sldMkLst>
          <pc:docMk/>
          <pc:sldMk cId="1314736216" sldId="838"/>
        </pc:sldMkLst>
        <pc:graphicFrameChg chg="mod modGraphic">
          <ac:chgData name="Marc Isaac" userId="e5a4ce66-f3ac-4eb0-bff5-cf4cf6f56ee5" providerId="ADAL" clId="{239C38B0-A98A-408C-A594-ABE101AAA9DA}" dt="2026-04-21T12:31:57.196" v="4204" actId="34135"/>
          <ac:graphicFrameMkLst>
            <pc:docMk/>
            <pc:sldMk cId="1314736216" sldId="838"/>
            <ac:graphicFrameMk id="10" creationId="{3542B12C-429C-EC79-B048-9A0D75A96CB2}"/>
          </ac:graphicFrameMkLst>
        </pc:graphicFrameChg>
      </pc:sldChg>
      <pc:sldChg chg="addSp delSp modSp mod ord">
        <pc:chgData name="Marc Isaac" userId="e5a4ce66-f3ac-4eb0-bff5-cf4cf6f56ee5" providerId="ADAL" clId="{239C38B0-A98A-408C-A594-ABE101AAA9DA}" dt="2026-04-21T20:54:53.081" v="5582" actId="20577"/>
        <pc:sldMkLst>
          <pc:docMk/>
          <pc:sldMk cId="2681885078" sldId="841"/>
        </pc:sldMkLst>
        <pc:spChg chg="mod">
          <ac:chgData name="Marc Isaac" userId="e5a4ce66-f3ac-4eb0-bff5-cf4cf6f56ee5" providerId="ADAL" clId="{239C38B0-A98A-408C-A594-ABE101AAA9DA}" dt="2026-04-13T20:43:23.752" v="2880" actId="20577"/>
          <ac:spMkLst>
            <pc:docMk/>
            <pc:sldMk cId="2681885078" sldId="841"/>
            <ac:spMk id="2" creationId="{84C7CFCA-0C77-F5EB-B2C4-67661C0C3203}"/>
          </ac:spMkLst>
        </pc:spChg>
        <pc:spChg chg="mod">
          <ac:chgData name="Marc Isaac" userId="e5a4ce66-f3ac-4eb0-bff5-cf4cf6f56ee5" providerId="ADAL" clId="{239C38B0-A98A-408C-A594-ABE101AAA9DA}" dt="2026-04-21T20:54:53.081" v="5582" actId="20577"/>
          <ac:spMkLst>
            <pc:docMk/>
            <pc:sldMk cId="2681885078" sldId="841"/>
            <ac:spMk id="3" creationId="{0A0D2260-C542-F3F4-79DC-D83264F5AE9A}"/>
          </ac:spMkLst>
        </pc:spChg>
        <pc:spChg chg="add del mod">
          <ac:chgData name="Marc Isaac" userId="e5a4ce66-f3ac-4eb0-bff5-cf4cf6f56ee5" providerId="ADAL" clId="{239C38B0-A98A-408C-A594-ABE101AAA9DA}" dt="2026-04-21T20:43:39.028" v="4681" actId="478"/>
          <ac:spMkLst>
            <pc:docMk/>
            <pc:sldMk cId="2681885078" sldId="841"/>
            <ac:spMk id="4" creationId="{92214689-2A87-BD57-C2F7-76E5F7F3A8B3}"/>
          </ac:spMkLst>
        </pc:spChg>
        <pc:picChg chg="add mod">
          <ac:chgData name="Marc Isaac" userId="e5a4ce66-f3ac-4eb0-bff5-cf4cf6f56ee5" providerId="ADAL" clId="{239C38B0-A98A-408C-A594-ABE101AAA9DA}" dt="2026-04-13T20:34:46.305" v="2842" actId="34135"/>
          <ac:picMkLst>
            <pc:docMk/>
            <pc:sldMk cId="2681885078" sldId="841"/>
            <ac:picMk id="8" creationId="{BE4F2372-D8DF-A842-38D7-4A12A90D983C}"/>
          </ac:picMkLst>
        </pc:picChg>
      </pc:sldChg>
      <pc:sldChg chg="delSp modSp mod">
        <pc:chgData name="Marc Isaac" userId="e5a4ce66-f3ac-4eb0-bff5-cf4cf6f56ee5" providerId="ADAL" clId="{239C38B0-A98A-408C-A594-ABE101AAA9DA}" dt="2026-04-21T21:09:27.865" v="6171" actId="115"/>
        <pc:sldMkLst>
          <pc:docMk/>
          <pc:sldMk cId="2252082580" sldId="842"/>
        </pc:sldMkLst>
        <pc:spChg chg="mod">
          <ac:chgData name="Marc Isaac" userId="e5a4ce66-f3ac-4eb0-bff5-cf4cf6f56ee5" providerId="ADAL" clId="{239C38B0-A98A-408C-A594-ABE101AAA9DA}" dt="2026-04-21T21:09:27.865" v="6171" actId="115"/>
          <ac:spMkLst>
            <pc:docMk/>
            <pc:sldMk cId="2252082580" sldId="842"/>
            <ac:spMk id="3" creationId="{52BB7A68-0BF1-C2E9-4143-B66B05ECF5AB}"/>
          </ac:spMkLst>
        </pc:spChg>
        <pc:spChg chg="del mod">
          <ac:chgData name="Marc Isaac" userId="e5a4ce66-f3ac-4eb0-bff5-cf4cf6f56ee5" providerId="ADAL" clId="{239C38B0-A98A-408C-A594-ABE101AAA9DA}" dt="2026-04-21T20:43:44.078" v="4683" actId="478"/>
          <ac:spMkLst>
            <pc:docMk/>
            <pc:sldMk cId="2252082580" sldId="842"/>
            <ac:spMk id="4" creationId="{9FF26A83-43C5-F21E-0F90-C0A108C7290E}"/>
          </ac:spMkLst>
        </pc:spChg>
      </pc:sldChg>
      <pc:sldChg chg="delSp modSp mod">
        <pc:chgData name="Marc Isaac" userId="e5a4ce66-f3ac-4eb0-bff5-cf4cf6f56ee5" providerId="ADAL" clId="{239C38B0-A98A-408C-A594-ABE101AAA9DA}" dt="2026-04-21T21:09:20.947" v="6169" actId="115"/>
        <pc:sldMkLst>
          <pc:docMk/>
          <pc:sldMk cId="2643060783" sldId="843"/>
        </pc:sldMkLst>
        <pc:spChg chg="mod">
          <ac:chgData name="Marc Isaac" userId="e5a4ce66-f3ac-4eb0-bff5-cf4cf6f56ee5" providerId="ADAL" clId="{239C38B0-A98A-408C-A594-ABE101AAA9DA}" dt="2026-04-21T21:09:20.947" v="6169" actId="115"/>
          <ac:spMkLst>
            <pc:docMk/>
            <pc:sldMk cId="2643060783" sldId="843"/>
            <ac:spMk id="3" creationId="{05435E87-BB1F-96CB-67D5-751D419A045D}"/>
          </ac:spMkLst>
        </pc:spChg>
        <pc:spChg chg="del mod">
          <ac:chgData name="Marc Isaac" userId="e5a4ce66-f3ac-4eb0-bff5-cf4cf6f56ee5" providerId="ADAL" clId="{239C38B0-A98A-408C-A594-ABE101AAA9DA}" dt="2026-04-21T20:43:48.094" v="4685" actId="478"/>
          <ac:spMkLst>
            <pc:docMk/>
            <pc:sldMk cId="2643060783" sldId="843"/>
            <ac:spMk id="4" creationId="{C646D1A3-D5AA-D2BD-26E8-C357CC67D096}"/>
          </ac:spMkLst>
        </pc:spChg>
      </pc:sldChg>
      <pc:sldMasterChg chg="modSp mod modSldLayout">
        <pc:chgData name="Marc Isaac" userId="e5a4ce66-f3ac-4eb0-bff5-cf4cf6f56ee5" providerId="ADAL" clId="{239C38B0-A98A-408C-A594-ABE101AAA9DA}" dt="2026-04-16T16:33:32.921" v="2982" actId="20577"/>
        <pc:sldMasterMkLst>
          <pc:docMk/>
          <pc:sldMasterMk cId="2527852525" sldId="2147483648"/>
        </pc:sldMasterMkLst>
        <pc:spChg chg="mod">
          <ac:chgData name="Marc Isaac" userId="e5a4ce66-f3ac-4eb0-bff5-cf4cf6f56ee5" providerId="ADAL" clId="{239C38B0-A98A-408C-A594-ABE101AAA9DA}" dt="2026-04-16T16:28:53.020" v="2970" actId="21"/>
          <ac:spMkLst>
            <pc:docMk/>
            <pc:sldMasterMk cId="2527852525" sldId="2147483648"/>
            <ac:spMk id="5" creationId="{341F0D97-C8C9-88F9-A607-A29FC65DA974}"/>
          </ac:spMkLst>
        </pc:spChg>
        <pc:spChg chg="mod">
          <ac:chgData name="Marc Isaac" userId="e5a4ce66-f3ac-4eb0-bff5-cf4cf6f56ee5" providerId="ADAL" clId="{239C38B0-A98A-408C-A594-ABE101AAA9DA}" dt="2026-04-16T16:28:57.955" v="2973" actId="20577"/>
          <ac:spMkLst>
            <pc:docMk/>
            <pc:sldMasterMk cId="2527852525" sldId="2147483648"/>
            <ac:spMk id="6" creationId="{852D37B1-BD5C-0EC0-C23A-9ED3D91C06B3}"/>
          </ac:spMkLst>
        </pc:spChg>
        <pc:sldLayoutChg chg="modSp mod">
          <pc:chgData name="Marc Isaac" userId="e5a4ce66-f3ac-4eb0-bff5-cf4cf6f56ee5" providerId="ADAL" clId="{239C38B0-A98A-408C-A594-ABE101AAA9DA}" dt="2026-04-16T16:29:49.079" v="2976" actId="20577"/>
          <pc:sldLayoutMkLst>
            <pc:docMk/>
            <pc:sldMasterMk cId="2527852525" sldId="2147483648"/>
            <pc:sldLayoutMk cId="3647752487" sldId="2147483649"/>
          </pc:sldLayoutMkLst>
          <pc:spChg chg="mod">
            <ac:chgData name="Marc Isaac" userId="e5a4ce66-f3ac-4eb0-bff5-cf4cf6f56ee5" providerId="ADAL" clId="{239C38B0-A98A-408C-A594-ABE101AAA9DA}" dt="2026-04-16T16:29:49.079" v="2976" actId="20577"/>
            <ac:spMkLst>
              <pc:docMk/>
              <pc:sldMasterMk cId="2527852525" sldId="2147483648"/>
              <pc:sldLayoutMk cId="3647752487" sldId="2147483649"/>
              <ac:spMk id="5" creationId="{A822F38E-A023-166C-A68A-EB3DF919F1ED}"/>
            </ac:spMkLst>
          </pc:spChg>
          <pc:spChg chg="mod">
            <ac:chgData name="Marc Isaac" userId="e5a4ce66-f3ac-4eb0-bff5-cf4cf6f56ee5" providerId="ADAL" clId="{239C38B0-A98A-408C-A594-ABE101AAA9DA}" dt="2026-04-16T16:29:47.529" v="2975" actId="20577"/>
            <ac:spMkLst>
              <pc:docMk/>
              <pc:sldMasterMk cId="2527852525" sldId="2147483648"/>
              <pc:sldLayoutMk cId="3647752487" sldId="2147483649"/>
              <ac:spMk id="6" creationId="{5322DD56-4D5E-BE35-7DE3-FD324CC77B77}"/>
            </ac:spMkLst>
          </pc:spChg>
        </pc:sldLayoutChg>
        <pc:sldLayoutChg chg="modSp mod">
          <pc:chgData name="Marc Isaac" userId="e5a4ce66-f3ac-4eb0-bff5-cf4cf6f56ee5" providerId="ADAL" clId="{239C38B0-A98A-408C-A594-ABE101AAA9DA}" dt="2026-04-16T16:33:11.708" v="2978" actId="20577"/>
          <pc:sldLayoutMkLst>
            <pc:docMk/>
            <pc:sldMasterMk cId="2527852525" sldId="2147483648"/>
            <pc:sldLayoutMk cId="3749402547" sldId="2147483656"/>
          </pc:sldLayoutMkLst>
          <pc:spChg chg="mod">
            <ac:chgData name="Marc Isaac" userId="e5a4ce66-f3ac-4eb0-bff5-cf4cf6f56ee5" providerId="ADAL" clId="{239C38B0-A98A-408C-A594-ABE101AAA9DA}" dt="2026-04-16T16:33:11.708" v="2978" actId="20577"/>
            <ac:spMkLst>
              <pc:docMk/>
              <pc:sldMasterMk cId="2527852525" sldId="2147483648"/>
              <pc:sldLayoutMk cId="3749402547" sldId="2147483656"/>
              <ac:spMk id="7" creationId="{5165CDEF-AC77-24FD-7321-A2EF3E8D9DDE}"/>
            </ac:spMkLst>
          </pc:spChg>
        </pc:sldLayoutChg>
        <pc:sldLayoutChg chg="modSp mod">
          <pc:chgData name="Marc Isaac" userId="e5a4ce66-f3ac-4eb0-bff5-cf4cf6f56ee5" providerId="ADAL" clId="{239C38B0-A98A-408C-A594-ABE101AAA9DA}" dt="2026-04-16T16:33:18.743" v="2980" actId="20577"/>
          <pc:sldLayoutMkLst>
            <pc:docMk/>
            <pc:sldMasterMk cId="2527852525" sldId="2147483648"/>
            <pc:sldLayoutMk cId="4028366020" sldId="2147483657"/>
          </pc:sldLayoutMkLst>
          <pc:spChg chg="mod">
            <ac:chgData name="Marc Isaac" userId="e5a4ce66-f3ac-4eb0-bff5-cf4cf6f56ee5" providerId="ADAL" clId="{239C38B0-A98A-408C-A594-ABE101AAA9DA}" dt="2026-04-16T16:33:18.743" v="2980" actId="20577"/>
            <ac:spMkLst>
              <pc:docMk/>
              <pc:sldMasterMk cId="2527852525" sldId="2147483648"/>
              <pc:sldLayoutMk cId="4028366020" sldId="2147483657"/>
              <ac:spMk id="7" creationId="{495683D5-B7AA-06C3-CF4C-CBC04E336729}"/>
            </ac:spMkLst>
          </pc:spChg>
        </pc:sldLayoutChg>
        <pc:sldLayoutChg chg="modSp mod">
          <pc:chgData name="Marc Isaac" userId="e5a4ce66-f3ac-4eb0-bff5-cf4cf6f56ee5" providerId="ADAL" clId="{239C38B0-A98A-408C-A594-ABE101AAA9DA}" dt="2026-04-16T16:33:32.921" v="2982" actId="20577"/>
          <pc:sldLayoutMkLst>
            <pc:docMk/>
            <pc:sldMasterMk cId="2527852525" sldId="2147483648"/>
            <pc:sldLayoutMk cId="1026224013" sldId="2147483661"/>
          </pc:sldLayoutMkLst>
          <pc:spChg chg="mod">
            <ac:chgData name="Marc Isaac" userId="e5a4ce66-f3ac-4eb0-bff5-cf4cf6f56ee5" providerId="ADAL" clId="{239C38B0-A98A-408C-A594-ABE101AAA9DA}" dt="2026-04-16T16:33:32.921" v="2982" actId="20577"/>
            <ac:spMkLst>
              <pc:docMk/>
              <pc:sldMasterMk cId="2527852525" sldId="2147483648"/>
              <pc:sldLayoutMk cId="1026224013" sldId="2147483661"/>
              <ac:spMk id="6" creationId="{CFD63D2D-9CC5-182A-DE7B-0822C40FAA7E}"/>
            </ac:spMkLst>
          </pc:spChg>
        </pc:sldLayoutChg>
      </pc:sldMasterChg>
    </pc:docChg>
  </pc:docChgLst>
  <pc:docChgLst>
    <pc:chgData name="Marc Isaac" userId="S::misaac@fortlauderdale.gov::e5a4ce66-f3ac-4eb0-bff5-cf4cf6f56ee5" providerId="AD" clId="Web-{15ECF78B-C246-ABB5-4402-12EB759FA3CE}"/>
    <pc:docChg chg="modSld">
      <pc:chgData name="Marc Isaac" userId="S::misaac@fortlauderdale.gov::e5a4ce66-f3ac-4eb0-bff5-cf4cf6f56ee5" providerId="AD" clId="Web-{15ECF78B-C246-ABB5-4402-12EB759FA3CE}" dt="2026-04-21T21:12:15.463" v="16" actId="20577"/>
      <pc:docMkLst>
        <pc:docMk/>
      </pc:docMkLst>
      <pc:sldChg chg="modSp">
        <pc:chgData name="Marc Isaac" userId="S::misaac@fortlauderdale.gov::e5a4ce66-f3ac-4eb0-bff5-cf4cf6f56ee5" providerId="AD" clId="Web-{15ECF78B-C246-ABB5-4402-12EB759FA3CE}" dt="2026-04-21T21:12:15.463" v="16" actId="20577"/>
        <pc:sldMkLst>
          <pc:docMk/>
          <pc:sldMk cId="2681885078" sldId="841"/>
        </pc:sldMkLst>
        <pc:spChg chg="mod">
          <ac:chgData name="Marc Isaac" userId="S::misaac@fortlauderdale.gov::e5a4ce66-f3ac-4eb0-bff5-cf4cf6f56ee5" providerId="AD" clId="Web-{15ECF78B-C246-ABB5-4402-12EB759FA3CE}" dt="2026-04-21T21:12:15.463" v="16" actId="20577"/>
          <ac:spMkLst>
            <pc:docMk/>
            <pc:sldMk cId="2681885078" sldId="841"/>
            <ac:spMk id="3" creationId="{0A0D2260-C542-F3F4-79DC-D83264F5AE9A}"/>
          </ac:spMkLst>
        </pc:spChg>
      </pc:sldChg>
    </pc:docChg>
  </pc:docChgLst>
  <pc:docChgLst>
    <pc:chgData name="Colette Satchell" userId="S::csatchell@fortlauderdale.gov::f92d3cf2-8977-42a7-8e45-7563bd9cc982" providerId="AD" clId="Web-{A8A044FD-E38A-C2BA-6BB0-D7E19DC8CB79}"/>
    <pc:docChg chg="addSld delSld modSld sldOrd">
      <pc:chgData name="Colette Satchell" userId="S::csatchell@fortlauderdale.gov::f92d3cf2-8977-42a7-8e45-7563bd9cc982" providerId="AD" clId="Web-{A8A044FD-E38A-C2BA-6BB0-D7E19DC8CB79}" dt="2026-04-21T22:16:06.019" v="48" actId="20577"/>
      <pc:docMkLst>
        <pc:docMk/>
      </pc:docMkLst>
      <pc:sldChg chg="modSp">
        <pc:chgData name="Colette Satchell" userId="S::csatchell@fortlauderdale.gov::f92d3cf2-8977-42a7-8e45-7563bd9cc982" providerId="AD" clId="Web-{A8A044FD-E38A-C2BA-6BB0-D7E19DC8CB79}" dt="2026-04-21T22:07:46.040" v="22" actId="20577"/>
        <pc:sldMkLst>
          <pc:docMk/>
          <pc:sldMk cId="2681885078" sldId="841"/>
        </pc:sldMkLst>
        <pc:spChg chg="mod">
          <ac:chgData name="Colette Satchell" userId="S::csatchell@fortlauderdale.gov::f92d3cf2-8977-42a7-8e45-7563bd9cc982" providerId="AD" clId="Web-{A8A044FD-E38A-C2BA-6BB0-D7E19DC8CB79}" dt="2026-04-21T22:07:46.040" v="22" actId="20577"/>
          <ac:spMkLst>
            <pc:docMk/>
            <pc:sldMk cId="2681885078" sldId="841"/>
            <ac:spMk id="3" creationId="{0A0D2260-C542-F3F4-79DC-D83264F5AE9A}"/>
          </ac:spMkLst>
        </pc:spChg>
      </pc:sldChg>
      <pc:sldChg chg="modSp add ord replId">
        <pc:chgData name="Colette Satchell" userId="S::csatchell@fortlauderdale.gov::f92d3cf2-8977-42a7-8e45-7563bd9cc982" providerId="AD" clId="Web-{A8A044FD-E38A-C2BA-6BB0-D7E19DC8CB79}" dt="2026-04-21T22:16:06.019" v="48" actId="20577"/>
        <pc:sldMkLst>
          <pc:docMk/>
          <pc:sldMk cId="990995450" sldId="844"/>
        </pc:sldMkLst>
        <pc:spChg chg="mod">
          <ac:chgData name="Colette Satchell" userId="S::csatchell@fortlauderdale.gov::f92d3cf2-8977-42a7-8e45-7563bd9cc982" providerId="AD" clId="Web-{A8A044FD-E38A-C2BA-6BB0-D7E19DC8CB79}" dt="2026-04-21T22:16:06.019" v="48" actId="20577"/>
          <ac:spMkLst>
            <pc:docMk/>
            <pc:sldMk cId="990995450" sldId="844"/>
            <ac:spMk id="8" creationId="{0E5C742E-48DA-7444-1AB8-723E1AB3BF4A}"/>
          </ac:spMkLst>
        </pc:spChg>
      </pc:sldChg>
      <pc:sldChg chg="modSp add del replId">
        <pc:chgData name="Colette Satchell" userId="S::csatchell@fortlauderdale.gov::f92d3cf2-8977-42a7-8e45-7563bd9cc982" providerId="AD" clId="Web-{A8A044FD-E38A-C2BA-6BB0-D7E19DC8CB79}" dt="2026-04-21T22:15:11.129" v="40"/>
        <pc:sldMkLst>
          <pc:docMk/>
          <pc:sldMk cId="1451916235" sldId="844"/>
        </pc:sldMkLst>
        <pc:spChg chg="mod">
          <ac:chgData name="Colette Satchell" userId="S::csatchell@fortlauderdale.gov::f92d3cf2-8977-42a7-8e45-7563bd9cc982" providerId="AD" clId="Web-{A8A044FD-E38A-C2BA-6BB0-D7E19DC8CB79}" dt="2026-04-21T22:14:56.239" v="39" actId="20577"/>
          <ac:spMkLst>
            <pc:docMk/>
            <pc:sldMk cId="1451916235" sldId="844"/>
            <ac:spMk id="3" creationId="{280BF0F9-9B5C-4AD9-A822-894C9BC52F4D}"/>
          </ac:spMkLst>
        </pc:spChg>
      </pc:sldChg>
      <pc:sldChg chg="new del">
        <pc:chgData name="Colette Satchell" userId="S::csatchell@fortlauderdale.gov::f92d3cf2-8977-42a7-8e45-7563bd9cc982" providerId="AD" clId="Web-{A8A044FD-E38A-C2BA-6BB0-D7E19DC8CB79}" dt="2026-04-21T22:12:05.897" v="24"/>
        <pc:sldMkLst>
          <pc:docMk/>
          <pc:sldMk cId="2081463227" sldId="844"/>
        </pc:sldMkLst>
      </pc:sldChg>
    </pc:docChg>
  </pc:docChgLst>
  <pc:docChgLst>
    <pc:chgData name="Quentin Pough" userId="20b4f78d-dde2-494b-823e-833d61a1dfea" providerId="ADAL" clId="{44736EC5-AC32-458A-BDC3-E5017BE353F2}"/>
    <pc:docChg chg="undo custSel modSld sldOrd">
      <pc:chgData name="Quentin Pough" userId="20b4f78d-dde2-494b-823e-833d61a1dfea" providerId="ADAL" clId="{44736EC5-AC32-458A-BDC3-E5017BE353F2}" dt="2026-04-19T23:16:29.850" v="321" actId="20577"/>
      <pc:docMkLst>
        <pc:docMk/>
      </pc:docMkLst>
      <pc:sldChg chg="modSp mod">
        <pc:chgData name="Quentin Pough" userId="20b4f78d-dde2-494b-823e-833d61a1dfea" providerId="ADAL" clId="{44736EC5-AC32-458A-BDC3-E5017BE353F2}" dt="2026-04-17T16:20:16.428" v="82" actId="255"/>
        <pc:sldMkLst>
          <pc:docMk/>
          <pc:sldMk cId="2998964003" sldId="741"/>
        </pc:sldMkLst>
        <pc:spChg chg="mod">
          <ac:chgData name="Quentin Pough" userId="20b4f78d-dde2-494b-823e-833d61a1dfea" providerId="ADAL" clId="{44736EC5-AC32-458A-BDC3-E5017BE353F2}" dt="2026-04-17T16:19:40.826" v="79" actId="1076"/>
          <ac:spMkLst>
            <pc:docMk/>
            <pc:sldMk cId="2998964003" sldId="741"/>
            <ac:spMk id="7" creationId="{3C68E2DB-229D-4FC3-2033-3D4558CB21DC}"/>
          </ac:spMkLst>
        </pc:spChg>
        <pc:spChg chg="mod">
          <ac:chgData name="Quentin Pough" userId="20b4f78d-dde2-494b-823e-833d61a1dfea" providerId="ADAL" clId="{44736EC5-AC32-458A-BDC3-E5017BE353F2}" dt="2026-04-17T16:20:16.428" v="82" actId="255"/>
          <ac:spMkLst>
            <pc:docMk/>
            <pc:sldMk cId="2998964003" sldId="741"/>
            <ac:spMk id="8" creationId="{D411C3AF-718B-996B-F075-9A7C080F3CDD}"/>
          </ac:spMkLst>
        </pc:spChg>
        <pc:picChg chg="mod">
          <ac:chgData name="Quentin Pough" userId="20b4f78d-dde2-494b-823e-833d61a1dfea" providerId="ADAL" clId="{44736EC5-AC32-458A-BDC3-E5017BE353F2}" dt="2026-04-13T14:13:53.170" v="62" actId="1076"/>
          <ac:picMkLst>
            <pc:docMk/>
            <pc:sldMk cId="2998964003" sldId="741"/>
            <ac:picMk id="14" creationId="{BDDB9BF1-B1F0-B1AF-C87B-6F24B0B62149}"/>
          </ac:picMkLst>
        </pc:picChg>
      </pc:sldChg>
    </pc:docChg>
  </pc:docChgLst>
  <pc:docChgLst>
    <pc:chgData name="Marc Isaac" userId="S::misaac@fortlauderdale.gov::e5a4ce66-f3ac-4eb0-bff5-cf4cf6f56ee5" providerId="AD" clId="Web-{5CB135CD-4AD4-D845-2B02-2FA30E8F0D52}"/>
    <pc:docChg chg="addSld delSld modSld">
      <pc:chgData name="Marc Isaac" userId="S::misaac@fortlauderdale.gov::e5a4ce66-f3ac-4eb0-bff5-cf4cf6f56ee5" providerId="AD" clId="Web-{5CB135CD-4AD4-D845-2B02-2FA30E8F0D52}" dt="2026-04-21T20:26:34.704" v="391" actId="20577"/>
      <pc:docMkLst>
        <pc:docMk/>
      </pc:docMkLst>
      <pc:sldChg chg="modSp">
        <pc:chgData name="Marc Isaac" userId="S::misaac@fortlauderdale.gov::e5a4ce66-f3ac-4eb0-bff5-cf4cf6f56ee5" providerId="AD" clId="Web-{5CB135CD-4AD4-D845-2B02-2FA30E8F0D52}" dt="2026-04-21T20:05:51.580" v="11" actId="20577"/>
        <pc:sldMkLst>
          <pc:docMk/>
          <pc:sldMk cId="2998964003" sldId="741"/>
        </pc:sldMkLst>
        <pc:spChg chg="mod">
          <ac:chgData name="Marc Isaac" userId="S::misaac@fortlauderdale.gov::e5a4ce66-f3ac-4eb0-bff5-cf4cf6f56ee5" providerId="AD" clId="Web-{5CB135CD-4AD4-D845-2B02-2FA30E8F0D52}" dt="2026-04-21T20:05:51.580" v="11" actId="20577"/>
          <ac:spMkLst>
            <pc:docMk/>
            <pc:sldMk cId="2998964003" sldId="741"/>
            <ac:spMk id="8" creationId="{D411C3AF-718B-996B-F075-9A7C080F3CDD}"/>
          </ac:spMkLst>
        </pc:spChg>
      </pc:sldChg>
      <pc:sldChg chg="del">
        <pc:chgData name="Marc Isaac" userId="S::misaac@fortlauderdale.gov::e5a4ce66-f3ac-4eb0-bff5-cf4cf6f56ee5" providerId="AD" clId="Web-{5CB135CD-4AD4-D845-2B02-2FA30E8F0D52}" dt="2026-04-21T20:06:02.268" v="15"/>
        <pc:sldMkLst>
          <pc:docMk/>
          <pc:sldMk cId="1664538022" sldId="799"/>
        </pc:sldMkLst>
      </pc:sldChg>
      <pc:sldChg chg="del">
        <pc:chgData name="Marc Isaac" userId="S::misaac@fortlauderdale.gov::e5a4ce66-f3ac-4eb0-bff5-cf4cf6f56ee5" providerId="AD" clId="Web-{5CB135CD-4AD4-D845-2B02-2FA30E8F0D52}" dt="2026-04-21T20:06:38.033" v="29"/>
        <pc:sldMkLst>
          <pc:docMk/>
          <pc:sldMk cId="101160841" sldId="809"/>
        </pc:sldMkLst>
      </pc:sldChg>
      <pc:sldChg chg="del">
        <pc:chgData name="Marc Isaac" userId="S::misaac@fortlauderdale.gov::e5a4ce66-f3ac-4eb0-bff5-cf4cf6f56ee5" providerId="AD" clId="Web-{5CB135CD-4AD4-D845-2B02-2FA30E8F0D52}" dt="2026-04-21T20:06:38.033" v="26"/>
        <pc:sldMkLst>
          <pc:docMk/>
          <pc:sldMk cId="1512355895" sldId="817"/>
        </pc:sldMkLst>
      </pc:sldChg>
      <pc:sldChg chg="del">
        <pc:chgData name="Marc Isaac" userId="S::misaac@fortlauderdale.gov::e5a4ce66-f3ac-4eb0-bff5-cf4cf6f56ee5" providerId="AD" clId="Web-{5CB135CD-4AD4-D845-2B02-2FA30E8F0D52}" dt="2026-04-21T20:06:02.268" v="13"/>
        <pc:sldMkLst>
          <pc:docMk/>
          <pc:sldMk cId="3007279568" sldId="820"/>
        </pc:sldMkLst>
      </pc:sldChg>
      <pc:sldChg chg="del">
        <pc:chgData name="Marc Isaac" userId="S::misaac@fortlauderdale.gov::e5a4ce66-f3ac-4eb0-bff5-cf4cf6f56ee5" providerId="AD" clId="Web-{5CB135CD-4AD4-D845-2B02-2FA30E8F0D52}" dt="2026-04-21T20:06:38.033" v="24"/>
        <pc:sldMkLst>
          <pc:docMk/>
          <pc:sldMk cId="3154037609" sldId="821"/>
        </pc:sldMkLst>
      </pc:sldChg>
      <pc:sldChg chg="del">
        <pc:chgData name="Marc Isaac" userId="S::misaac@fortlauderdale.gov::e5a4ce66-f3ac-4eb0-bff5-cf4cf6f56ee5" providerId="AD" clId="Web-{5CB135CD-4AD4-D845-2B02-2FA30E8F0D52}" dt="2026-04-21T20:06:38.018" v="23"/>
        <pc:sldMkLst>
          <pc:docMk/>
          <pc:sldMk cId="3369108423" sldId="822"/>
        </pc:sldMkLst>
      </pc:sldChg>
      <pc:sldChg chg="del">
        <pc:chgData name="Marc Isaac" userId="S::misaac@fortlauderdale.gov::e5a4ce66-f3ac-4eb0-bff5-cf4cf6f56ee5" providerId="AD" clId="Web-{5CB135CD-4AD4-D845-2B02-2FA30E8F0D52}" dt="2026-04-21T20:06:38.018" v="21"/>
        <pc:sldMkLst>
          <pc:docMk/>
          <pc:sldMk cId="1435499726" sldId="823"/>
        </pc:sldMkLst>
      </pc:sldChg>
      <pc:sldChg chg="del">
        <pc:chgData name="Marc Isaac" userId="S::misaac@fortlauderdale.gov::e5a4ce66-f3ac-4eb0-bff5-cf4cf6f56ee5" providerId="AD" clId="Web-{5CB135CD-4AD4-D845-2B02-2FA30E8F0D52}" dt="2026-04-21T20:06:38.018" v="22"/>
        <pc:sldMkLst>
          <pc:docMk/>
          <pc:sldMk cId="82914685" sldId="824"/>
        </pc:sldMkLst>
      </pc:sldChg>
      <pc:sldChg chg="del">
        <pc:chgData name="Marc Isaac" userId="S::misaac@fortlauderdale.gov::e5a4ce66-f3ac-4eb0-bff5-cf4cf6f56ee5" providerId="AD" clId="Web-{5CB135CD-4AD4-D845-2B02-2FA30E8F0D52}" dt="2026-04-21T20:06:38.018" v="20"/>
        <pc:sldMkLst>
          <pc:docMk/>
          <pc:sldMk cId="2510055188" sldId="825"/>
        </pc:sldMkLst>
      </pc:sldChg>
      <pc:sldChg chg="del">
        <pc:chgData name="Marc Isaac" userId="S::misaac@fortlauderdale.gov::e5a4ce66-f3ac-4eb0-bff5-cf4cf6f56ee5" providerId="AD" clId="Web-{5CB135CD-4AD4-D845-2B02-2FA30E8F0D52}" dt="2026-04-21T20:06:38.002" v="19"/>
        <pc:sldMkLst>
          <pc:docMk/>
          <pc:sldMk cId="532669024" sldId="826"/>
        </pc:sldMkLst>
      </pc:sldChg>
      <pc:sldChg chg="del">
        <pc:chgData name="Marc Isaac" userId="S::misaac@fortlauderdale.gov::e5a4ce66-f3ac-4eb0-bff5-cf4cf6f56ee5" providerId="AD" clId="Web-{5CB135CD-4AD4-D845-2B02-2FA30E8F0D52}" dt="2026-04-21T20:06:38.002" v="18"/>
        <pc:sldMkLst>
          <pc:docMk/>
          <pc:sldMk cId="207669534" sldId="827"/>
        </pc:sldMkLst>
      </pc:sldChg>
      <pc:sldChg chg="del">
        <pc:chgData name="Marc Isaac" userId="S::misaac@fortlauderdale.gov::e5a4ce66-f3ac-4eb0-bff5-cf4cf6f56ee5" providerId="AD" clId="Web-{5CB135CD-4AD4-D845-2B02-2FA30E8F0D52}" dt="2026-04-21T20:06:38.002" v="17"/>
        <pc:sldMkLst>
          <pc:docMk/>
          <pc:sldMk cId="1778276061" sldId="828"/>
        </pc:sldMkLst>
      </pc:sldChg>
      <pc:sldChg chg="del">
        <pc:chgData name="Marc Isaac" userId="S::misaac@fortlauderdale.gov::e5a4ce66-f3ac-4eb0-bff5-cf4cf6f56ee5" providerId="AD" clId="Web-{5CB135CD-4AD4-D845-2B02-2FA30E8F0D52}" dt="2026-04-21T20:06:38.002" v="16"/>
        <pc:sldMkLst>
          <pc:docMk/>
          <pc:sldMk cId="3158532448" sldId="829"/>
        </pc:sldMkLst>
      </pc:sldChg>
      <pc:sldChg chg="del">
        <pc:chgData name="Marc Isaac" userId="S::misaac@fortlauderdale.gov::e5a4ce66-f3ac-4eb0-bff5-cf4cf6f56ee5" providerId="AD" clId="Web-{5CB135CD-4AD4-D845-2B02-2FA30E8F0D52}" dt="2026-04-21T20:10:58.643" v="91"/>
        <pc:sldMkLst>
          <pc:docMk/>
          <pc:sldMk cId="1973295757" sldId="830"/>
        </pc:sldMkLst>
      </pc:sldChg>
      <pc:sldChg chg="del">
        <pc:chgData name="Marc Isaac" userId="S::misaac@fortlauderdale.gov::e5a4ce66-f3ac-4eb0-bff5-cf4cf6f56ee5" providerId="AD" clId="Web-{5CB135CD-4AD4-D845-2B02-2FA30E8F0D52}" dt="2026-04-21T20:06:38.033" v="28"/>
        <pc:sldMkLst>
          <pc:docMk/>
          <pc:sldMk cId="4233874433" sldId="831"/>
        </pc:sldMkLst>
      </pc:sldChg>
      <pc:sldChg chg="del">
        <pc:chgData name="Marc Isaac" userId="S::misaac@fortlauderdale.gov::e5a4ce66-f3ac-4eb0-bff5-cf4cf6f56ee5" providerId="AD" clId="Web-{5CB135CD-4AD4-D845-2B02-2FA30E8F0D52}" dt="2026-04-21T20:06:38.049" v="31"/>
        <pc:sldMkLst>
          <pc:docMk/>
          <pc:sldMk cId="3507079096" sldId="832"/>
        </pc:sldMkLst>
      </pc:sldChg>
      <pc:sldChg chg="del">
        <pc:chgData name="Marc Isaac" userId="S::misaac@fortlauderdale.gov::e5a4ce66-f3ac-4eb0-bff5-cf4cf6f56ee5" providerId="AD" clId="Web-{5CB135CD-4AD4-D845-2B02-2FA30E8F0D52}" dt="2026-04-21T20:06:38.033" v="27"/>
        <pc:sldMkLst>
          <pc:docMk/>
          <pc:sldMk cId="3425471303" sldId="834"/>
        </pc:sldMkLst>
      </pc:sldChg>
      <pc:sldChg chg="del">
        <pc:chgData name="Marc Isaac" userId="S::misaac@fortlauderdale.gov::e5a4ce66-f3ac-4eb0-bff5-cf4cf6f56ee5" providerId="AD" clId="Web-{5CB135CD-4AD4-D845-2B02-2FA30E8F0D52}" dt="2026-04-21T20:06:41.330" v="32"/>
        <pc:sldMkLst>
          <pc:docMk/>
          <pc:sldMk cId="3271012463" sldId="836"/>
        </pc:sldMkLst>
      </pc:sldChg>
      <pc:sldChg chg="del">
        <pc:chgData name="Marc Isaac" userId="S::misaac@fortlauderdale.gov::e5a4ce66-f3ac-4eb0-bff5-cf4cf6f56ee5" providerId="AD" clId="Web-{5CB135CD-4AD4-D845-2B02-2FA30E8F0D52}" dt="2026-04-21T20:06:02.268" v="14"/>
        <pc:sldMkLst>
          <pc:docMk/>
          <pc:sldMk cId="3392497824" sldId="837"/>
        </pc:sldMkLst>
      </pc:sldChg>
      <pc:sldChg chg="del">
        <pc:chgData name="Marc Isaac" userId="S::misaac@fortlauderdale.gov::e5a4ce66-f3ac-4eb0-bff5-cf4cf6f56ee5" providerId="AD" clId="Web-{5CB135CD-4AD4-D845-2B02-2FA30E8F0D52}" dt="2026-04-21T20:06:38.033" v="25"/>
        <pc:sldMkLst>
          <pc:docMk/>
          <pc:sldMk cId="1314736216" sldId="838"/>
        </pc:sldMkLst>
      </pc:sldChg>
      <pc:sldChg chg="del">
        <pc:chgData name="Marc Isaac" userId="S::misaac@fortlauderdale.gov::e5a4ce66-f3ac-4eb0-bff5-cf4cf6f56ee5" providerId="AD" clId="Web-{5CB135CD-4AD4-D845-2B02-2FA30E8F0D52}" dt="2026-04-21T20:06:38.049" v="30"/>
        <pc:sldMkLst>
          <pc:docMk/>
          <pc:sldMk cId="4120627050" sldId="839"/>
        </pc:sldMkLst>
      </pc:sldChg>
      <pc:sldChg chg="del">
        <pc:chgData name="Marc Isaac" userId="S::misaac@fortlauderdale.gov::e5a4ce66-f3ac-4eb0-bff5-cf4cf6f56ee5" providerId="AD" clId="Web-{5CB135CD-4AD4-D845-2B02-2FA30E8F0D52}" dt="2026-04-21T20:06:02.252" v="12"/>
        <pc:sldMkLst>
          <pc:docMk/>
          <pc:sldMk cId="3861874165" sldId="840"/>
        </pc:sldMkLst>
      </pc:sldChg>
      <pc:sldChg chg="addSp delSp modSp">
        <pc:chgData name="Marc Isaac" userId="S::misaac@fortlauderdale.gov::e5a4ce66-f3ac-4eb0-bff5-cf4cf6f56ee5" providerId="AD" clId="Web-{5CB135CD-4AD4-D845-2B02-2FA30E8F0D52}" dt="2026-04-21T20:10:47.080" v="90" actId="14100"/>
        <pc:sldMkLst>
          <pc:docMk/>
          <pc:sldMk cId="2681885078" sldId="841"/>
        </pc:sldMkLst>
        <pc:spChg chg="mod">
          <ac:chgData name="Marc Isaac" userId="S::misaac@fortlauderdale.gov::e5a4ce66-f3ac-4eb0-bff5-cf4cf6f56ee5" providerId="AD" clId="Web-{5CB135CD-4AD4-D845-2B02-2FA30E8F0D52}" dt="2026-04-21T20:08:59.877" v="51" actId="20577"/>
          <ac:spMkLst>
            <pc:docMk/>
            <pc:sldMk cId="2681885078" sldId="841"/>
            <ac:spMk id="2" creationId="{84C7CFCA-0C77-F5EB-B2C4-67661C0C3203}"/>
          </ac:spMkLst>
        </pc:spChg>
        <pc:spChg chg="add mod">
          <ac:chgData name="Marc Isaac" userId="S::misaac@fortlauderdale.gov::e5a4ce66-f3ac-4eb0-bff5-cf4cf6f56ee5" providerId="AD" clId="Web-{5CB135CD-4AD4-D845-2B02-2FA30E8F0D52}" dt="2026-04-21T20:10:47.080" v="90" actId="14100"/>
          <ac:spMkLst>
            <pc:docMk/>
            <pc:sldMk cId="2681885078" sldId="841"/>
            <ac:spMk id="3" creationId="{0A0D2260-C542-F3F4-79DC-D83264F5AE9A}"/>
          </ac:spMkLst>
        </pc:spChg>
        <pc:graphicFrameChg chg="del">
          <ac:chgData name="Marc Isaac" userId="S::misaac@fortlauderdale.gov::e5a4ce66-f3ac-4eb0-bff5-cf4cf6f56ee5" providerId="AD" clId="Web-{5CB135CD-4AD4-D845-2B02-2FA30E8F0D52}" dt="2026-04-21T20:06:52.065" v="33"/>
          <ac:graphicFrameMkLst>
            <pc:docMk/>
            <pc:sldMk cId="2681885078" sldId="841"/>
            <ac:graphicFrameMk id="7" creationId="{721AC40F-69E0-4411-C08B-0109E83563F7}"/>
          </ac:graphicFrameMkLst>
        </pc:graphicFrameChg>
      </pc:sldChg>
      <pc:sldChg chg="modSp add replId">
        <pc:chgData name="Marc Isaac" userId="S::misaac@fortlauderdale.gov::e5a4ce66-f3ac-4eb0-bff5-cf4cf6f56ee5" providerId="AD" clId="Web-{5CB135CD-4AD4-D845-2B02-2FA30E8F0D52}" dt="2026-04-21T20:26:34.704" v="391" actId="20577"/>
        <pc:sldMkLst>
          <pc:docMk/>
          <pc:sldMk cId="2252082580" sldId="842"/>
        </pc:sldMkLst>
        <pc:spChg chg="mod">
          <ac:chgData name="Marc Isaac" userId="S::misaac@fortlauderdale.gov::e5a4ce66-f3ac-4eb0-bff5-cf4cf6f56ee5" providerId="AD" clId="Web-{5CB135CD-4AD4-D845-2B02-2FA30E8F0D52}" dt="2026-04-21T20:26:34.704" v="391" actId="20577"/>
          <ac:spMkLst>
            <pc:docMk/>
            <pc:sldMk cId="2252082580" sldId="842"/>
            <ac:spMk id="3" creationId="{52BB7A68-0BF1-C2E9-4143-B66B05ECF5AB}"/>
          </ac:spMkLst>
        </pc:spChg>
      </pc:sldChg>
      <pc:sldChg chg="modSp add replId">
        <pc:chgData name="Marc Isaac" userId="S::misaac@fortlauderdale.gov::e5a4ce66-f3ac-4eb0-bff5-cf4cf6f56ee5" providerId="AD" clId="Web-{5CB135CD-4AD4-D845-2B02-2FA30E8F0D52}" dt="2026-04-21T20:25:10.001" v="363" actId="20577"/>
        <pc:sldMkLst>
          <pc:docMk/>
          <pc:sldMk cId="2643060783" sldId="843"/>
        </pc:sldMkLst>
        <pc:spChg chg="mod">
          <ac:chgData name="Marc Isaac" userId="S::misaac@fortlauderdale.gov::e5a4ce66-f3ac-4eb0-bff5-cf4cf6f56ee5" providerId="AD" clId="Web-{5CB135CD-4AD4-D845-2B02-2FA30E8F0D52}" dt="2026-04-21T20:25:10.001" v="363" actId="20577"/>
          <ac:spMkLst>
            <pc:docMk/>
            <pc:sldMk cId="2643060783" sldId="843"/>
            <ac:spMk id="3" creationId="{05435E87-BB1F-96CB-67D5-751D419A045D}"/>
          </ac:spMkLst>
        </pc:spChg>
      </pc:sldChg>
    </pc:docChg>
  </pc:docChgLst>
  <pc:docChgLst>
    <pc:chgData name="Marc Isaac" userId="S::misaac@fortlauderdale.gov::e5a4ce66-f3ac-4eb0-bff5-cf4cf6f56ee5" providerId="AD" clId="Web-{842AB77A-78B7-C2CC-2054-2F5E45FDC67A}"/>
    <pc:docChg chg="modSld">
      <pc:chgData name="Marc Isaac" userId="S::misaac@fortlauderdale.gov::e5a4ce66-f3ac-4eb0-bff5-cf4cf6f56ee5" providerId="AD" clId="Web-{842AB77A-78B7-C2CC-2054-2F5E45FDC67A}" dt="2026-04-21T12:25:37.567" v="43"/>
      <pc:docMkLst>
        <pc:docMk/>
      </pc:docMkLst>
      <pc:sldChg chg="modSp">
        <pc:chgData name="Marc Isaac" userId="S::misaac@fortlauderdale.gov::e5a4ce66-f3ac-4eb0-bff5-cf4cf6f56ee5" providerId="AD" clId="Web-{842AB77A-78B7-C2CC-2054-2F5E45FDC67A}" dt="2026-04-21T12:25:03.989" v="34"/>
        <pc:sldMkLst>
          <pc:docMk/>
          <pc:sldMk cId="3154037609" sldId="821"/>
        </pc:sldMkLst>
        <pc:graphicFrameChg chg="modGraphic">
          <ac:chgData name="Marc Isaac" userId="S::misaac@fortlauderdale.gov::e5a4ce66-f3ac-4eb0-bff5-cf4cf6f56ee5" providerId="AD" clId="Web-{842AB77A-78B7-C2CC-2054-2F5E45FDC67A}" dt="2026-04-21T12:25:03.989" v="34"/>
          <ac:graphicFrameMkLst>
            <pc:docMk/>
            <pc:sldMk cId="3154037609" sldId="821"/>
            <ac:graphicFrameMk id="10" creationId="{981AE786-7C11-034F-2C01-534981CFAF48}"/>
          </ac:graphicFrameMkLst>
        </pc:graphicFrameChg>
      </pc:sldChg>
      <pc:sldChg chg="modSp">
        <pc:chgData name="Marc Isaac" userId="S::misaac@fortlauderdale.gov::e5a4ce66-f3ac-4eb0-bff5-cf4cf6f56ee5" providerId="AD" clId="Web-{842AB77A-78B7-C2CC-2054-2F5E45FDC67A}" dt="2026-04-21T12:25:37.567" v="43"/>
        <pc:sldMkLst>
          <pc:docMk/>
          <pc:sldMk cId="3369108423" sldId="822"/>
        </pc:sldMkLst>
        <pc:graphicFrameChg chg="mod modGraphic">
          <ac:chgData name="Marc Isaac" userId="S::misaac@fortlauderdale.gov::e5a4ce66-f3ac-4eb0-bff5-cf4cf6f56ee5" providerId="AD" clId="Web-{842AB77A-78B7-C2CC-2054-2F5E45FDC67A}" dt="2026-04-21T12:25:37.567" v="43"/>
          <ac:graphicFrameMkLst>
            <pc:docMk/>
            <pc:sldMk cId="3369108423" sldId="822"/>
            <ac:graphicFrameMk id="5" creationId="{C3FA297D-8B57-CA2C-39B8-54167E3226A5}"/>
          </ac:graphicFrameMkLst>
        </pc:graphicFrameChg>
      </pc:sldChg>
      <pc:sldChg chg="modSp">
        <pc:chgData name="Marc Isaac" userId="S::misaac@fortlauderdale.gov::e5a4ce66-f3ac-4eb0-bff5-cf4cf6f56ee5" providerId="AD" clId="Web-{842AB77A-78B7-C2CC-2054-2F5E45FDC67A}" dt="2026-04-21T12:21:31.584" v="21"/>
        <pc:sldMkLst>
          <pc:docMk/>
          <pc:sldMk cId="1314736216" sldId="838"/>
        </pc:sldMkLst>
        <pc:graphicFrameChg chg="mod modGraphic">
          <ac:chgData name="Marc Isaac" userId="S::misaac@fortlauderdale.gov::e5a4ce66-f3ac-4eb0-bff5-cf4cf6f56ee5" providerId="AD" clId="Web-{842AB77A-78B7-C2CC-2054-2F5E45FDC67A}" dt="2026-04-21T12:21:31.584" v="21"/>
          <ac:graphicFrameMkLst>
            <pc:docMk/>
            <pc:sldMk cId="1314736216" sldId="838"/>
            <ac:graphicFrameMk id="10" creationId="{3542B12C-429C-EC79-B048-9A0D75A96CB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21539-CA16-D45D-1298-F898A588D16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6E4232-DE59-66A5-AA1E-3CCB4CE7CE6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2456B01-9E78-4156-BD04-437632146FCB}" type="datetimeFigureOut">
              <a:rPr lang="en-US" smtClean="0"/>
              <a:t>4/21/2026</a:t>
            </a:fld>
            <a:endParaRPr lang="en-US"/>
          </a:p>
        </p:txBody>
      </p:sp>
      <p:sp>
        <p:nvSpPr>
          <p:cNvPr id="4" name="Footer Placeholder 3">
            <a:extLst>
              <a:ext uri="{FF2B5EF4-FFF2-40B4-BE49-F238E27FC236}">
                <a16:creationId xmlns:a16="http://schemas.microsoft.com/office/drawing/2014/main" id="{DAE66BED-0473-8F57-811D-BC13AAF7A54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CAM #26-0419</a:t>
            </a:r>
          </a:p>
        </p:txBody>
      </p:sp>
      <p:sp>
        <p:nvSpPr>
          <p:cNvPr id="5" name="Slide Number Placeholder 4">
            <a:extLst>
              <a:ext uri="{FF2B5EF4-FFF2-40B4-BE49-F238E27FC236}">
                <a16:creationId xmlns:a16="http://schemas.microsoft.com/office/drawing/2014/main" id="{E2F4C181-F624-0801-4C63-71D54A6B110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B0A8A1-D677-414A-9508-C739552003C2}" type="slidenum">
              <a:rPr lang="en-US" smtClean="0"/>
              <a:t>‹#›</a:t>
            </a:fld>
            <a:endParaRPr lang="en-US"/>
          </a:p>
        </p:txBody>
      </p:sp>
    </p:spTree>
    <p:extLst>
      <p:ext uri="{BB962C8B-B14F-4D97-AF65-F5344CB8AC3E}">
        <p14:creationId xmlns:p14="http://schemas.microsoft.com/office/powerpoint/2010/main" val="3990721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0871F3-296A-4785-9F80-60D9B1B2C102}" type="datetimeFigureOut">
              <a:rPr lang="en-US" smtClean="0"/>
              <a:t>4/21/2026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CAM #26-0419</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A6F925-A785-4E7F-82F5-B50F0AE0BF3B}" type="slidenum">
              <a:rPr lang="en-US" smtClean="0"/>
              <a:t>‹#›</a:t>
            </a:fld>
            <a:endParaRPr lang="en-US"/>
          </a:p>
        </p:txBody>
      </p:sp>
    </p:spTree>
    <p:extLst>
      <p:ext uri="{BB962C8B-B14F-4D97-AF65-F5344CB8AC3E}">
        <p14:creationId xmlns:p14="http://schemas.microsoft.com/office/powerpoint/2010/main" val="27691089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AF48EE-494D-4EDC-A968-2DBCE3FFBF4D}" type="slidenum">
              <a:rPr lang="en-US" smtClean="0"/>
              <a:t>1</a:t>
            </a:fld>
            <a:endParaRPr lang="en-US"/>
          </a:p>
        </p:txBody>
      </p:sp>
      <p:sp>
        <p:nvSpPr>
          <p:cNvPr id="5" name="Footer Placeholder 4">
            <a:extLst>
              <a:ext uri="{FF2B5EF4-FFF2-40B4-BE49-F238E27FC236}">
                <a16:creationId xmlns:a16="http://schemas.microsoft.com/office/drawing/2014/main" id="{5431ADC2-1232-9F62-91E5-33AE20DD4419}"/>
              </a:ext>
            </a:extLst>
          </p:cNvPr>
          <p:cNvSpPr>
            <a:spLocks noGrp="1"/>
          </p:cNvSpPr>
          <p:nvPr>
            <p:ph type="ftr" sz="quarter" idx="4"/>
          </p:nvPr>
        </p:nvSpPr>
        <p:spPr/>
        <p:txBody>
          <a:bodyPr/>
          <a:lstStyle/>
          <a:p>
            <a:r>
              <a:rPr lang="en-US"/>
              <a:t>CAM #26-0419</a:t>
            </a:r>
          </a:p>
        </p:txBody>
      </p:sp>
    </p:spTree>
    <p:extLst>
      <p:ext uri="{BB962C8B-B14F-4D97-AF65-F5344CB8AC3E}">
        <p14:creationId xmlns:p14="http://schemas.microsoft.com/office/powerpoint/2010/main" val="146908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9B1D-7757-9254-2BB1-F8521BB32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20CAE-6FFC-DEC8-8E4B-EE9D11BAF8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EA4630-2834-6AE6-95A1-BA7B143BAA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934B93-DDD4-BB63-5C30-88A7040C778B}"/>
              </a:ext>
            </a:extLst>
          </p:cNvPr>
          <p:cNvSpPr>
            <a:spLocks noGrp="1"/>
          </p:cNvSpPr>
          <p:nvPr>
            <p:ph type="sldNum" sz="quarter" idx="5"/>
          </p:nvPr>
        </p:nvSpPr>
        <p:spPr/>
        <p:txBody>
          <a:bodyPr/>
          <a:lstStyle/>
          <a:p>
            <a:fld id="{54AF48EE-494D-4EDC-A968-2DBCE3FFBF4D}" type="slidenum">
              <a:rPr lang="en-US" smtClean="0"/>
              <a:t>2</a:t>
            </a:fld>
            <a:endParaRPr lang="en-US"/>
          </a:p>
        </p:txBody>
      </p:sp>
      <p:sp>
        <p:nvSpPr>
          <p:cNvPr id="5" name="Footer Placeholder 4">
            <a:extLst>
              <a:ext uri="{FF2B5EF4-FFF2-40B4-BE49-F238E27FC236}">
                <a16:creationId xmlns:a16="http://schemas.microsoft.com/office/drawing/2014/main" id="{CC2AD317-0467-3496-EDB2-A3EFC3843917}"/>
              </a:ext>
            </a:extLst>
          </p:cNvPr>
          <p:cNvSpPr>
            <a:spLocks noGrp="1"/>
          </p:cNvSpPr>
          <p:nvPr>
            <p:ph type="ftr" sz="quarter" idx="4"/>
          </p:nvPr>
        </p:nvSpPr>
        <p:spPr/>
        <p:txBody>
          <a:bodyPr/>
          <a:lstStyle/>
          <a:p>
            <a:r>
              <a:rPr lang="en-US"/>
              <a:t>CAM #26-0419</a:t>
            </a:r>
          </a:p>
        </p:txBody>
      </p:sp>
    </p:spTree>
    <p:extLst>
      <p:ext uri="{BB962C8B-B14F-4D97-AF65-F5344CB8AC3E}">
        <p14:creationId xmlns:p14="http://schemas.microsoft.com/office/powerpoint/2010/main" val="14263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B5622-4D53-9459-3271-F88878693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D9CC7-4AF6-E18F-3BF5-4A668552B4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7D2258-1CD4-3C1F-878B-3B5F8E0F06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388285-EF48-0E88-6594-53C576744F77}"/>
              </a:ext>
            </a:extLst>
          </p:cNvPr>
          <p:cNvSpPr>
            <a:spLocks noGrp="1"/>
          </p:cNvSpPr>
          <p:nvPr>
            <p:ph type="sldNum" sz="quarter" idx="5"/>
          </p:nvPr>
        </p:nvSpPr>
        <p:spPr/>
        <p:txBody>
          <a:bodyPr/>
          <a:lstStyle/>
          <a:p>
            <a:fld id="{54AF48EE-494D-4EDC-A968-2DBCE3FFBF4D}" type="slidenum">
              <a:rPr lang="en-US" smtClean="0"/>
              <a:t>3</a:t>
            </a:fld>
            <a:endParaRPr lang="en-US"/>
          </a:p>
        </p:txBody>
      </p:sp>
      <p:sp>
        <p:nvSpPr>
          <p:cNvPr id="5" name="Footer Placeholder 4">
            <a:extLst>
              <a:ext uri="{FF2B5EF4-FFF2-40B4-BE49-F238E27FC236}">
                <a16:creationId xmlns:a16="http://schemas.microsoft.com/office/drawing/2014/main" id="{019F03A0-A49D-7261-394F-072470411D44}"/>
              </a:ext>
            </a:extLst>
          </p:cNvPr>
          <p:cNvSpPr>
            <a:spLocks noGrp="1"/>
          </p:cNvSpPr>
          <p:nvPr>
            <p:ph type="ftr" sz="quarter" idx="4"/>
          </p:nvPr>
        </p:nvSpPr>
        <p:spPr/>
        <p:txBody>
          <a:bodyPr/>
          <a:lstStyle/>
          <a:p>
            <a:r>
              <a:rPr lang="en-US"/>
              <a:t>CAM #26-0419</a:t>
            </a:r>
          </a:p>
        </p:txBody>
      </p:sp>
    </p:spTree>
    <p:extLst>
      <p:ext uri="{BB962C8B-B14F-4D97-AF65-F5344CB8AC3E}">
        <p14:creationId xmlns:p14="http://schemas.microsoft.com/office/powerpoint/2010/main" val="116354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0098-1971-581D-3098-53FF58E7C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6A9DD-8944-7BA6-8017-25C81672AF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1E1723-9316-95BB-532C-D711122E82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A66D9D-DF77-5115-ABED-00BA4166C968}"/>
              </a:ext>
            </a:extLst>
          </p:cNvPr>
          <p:cNvSpPr>
            <a:spLocks noGrp="1"/>
          </p:cNvSpPr>
          <p:nvPr>
            <p:ph type="sldNum" sz="quarter" idx="5"/>
          </p:nvPr>
        </p:nvSpPr>
        <p:spPr/>
        <p:txBody>
          <a:bodyPr/>
          <a:lstStyle/>
          <a:p>
            <a:fld id="{54AF48EE-494D-4EDC-A968-2DBCE3FFBF4D}" type="slidenum">
              <a:rPr lang="en-US" smtClean="0"/>
              <a:t>4</a:t>
            </a:fld>
            <a:endParaRPr lang="en-US"/>
          </a:p>
        </p:txBody>
      </p:sp>
      <p:sp>
        <p:nvSpPr>
          <p:cNvPr id="5" name="Footer Placeholder 4">
            <a:extLst>
              <a:ext uri="{FF2B5EF4-FFF2-40B4-BE49-F238E27FC236}">
                <a16:creationId xmlns:a16="http://schemas.microsoft.com/office/drawing/2014/main" id="{C0D287B2-35AD-C33D-E18B-368F4E081A17}"/>
              </a:ext>
            </a:extLst>
          </p:cNvPr>
          <p:cNvSpPr>
            <a:spLocks noGrp="1"/>
          </p:cNvSpPr>
          <p:nvPr>
            <p:ph type="ftr" sz="quarter" idx="4"/>
          </p:nvPr>
        </p:nvSpPr>
        <p:spPr/>
        <p:txBody>
          <a:bodyPr/>
          <a:lstStyle/>
          <a:p>
            <a:r>
              <a:rPr lang="en-US"/>
              <a:t>CAM #26-0419</a:t>
            </a:r>
          </a:p>
        </p:txBody>
      </p:sp>
    </p:spTree>
    <p:extLst>
      <p:ext uri="{BB962C8B-B14F-4D97-AF65-F5344CB8AC3E}">
        <p14:creationId xmlns:p14="http://schemas.microsoft.com/office/powerpoint/2010/main" val="328659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707A8-D855-F9A5-717F-B31127DC3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B76E0-561A-CE6E-FADA-FD86C54D4C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006ECC-D82C-C6F4-1E68-46B46D4B10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82C038-A722-F038-5B1C-0FB332535E2A}"/>
              </a:ext>
            </a:extLst>
          </p:cNvPr>
          <p:cNvSpPr>
            <a:spLocks noGrp="1"/>
          </p:cNvSpPr>
          <p:nvPr>
            <p:ph type="sldNum" sz="quarter" idx="5"/>
          </p:nvPr>
        </p:nvSpPr>
        <p:spPr/>
        <p:txBody>
          <a:bodyPr/>
          <a:lstStyle/>
          <a:p>
            <a:fld id="{54AF48EE-494D-4EDC-A968-2DBCE3FFBF4D}" type="slidenum">
              <a:rPr lang="en-US" smtClean="0"/>
              <a:t>2</a:t>
            </a:fld>
            <a:endParaRPr lang="en-US"/>
          </a:p>
        </p:txBody>
      </p:sp>
      <p:sp>
        <p:nvSpPr>
          <p:cNvPr id="5" name="Footer Placeholder 4">
            <a:extLst>
              <a:ext uri="{FF2B5EF4-FFF2-40B4-BE49-F238E27FC236}">
                <a16:creationId xmlns:a16="http://schemas.microsoft.com/office/drawing/2014/main" id="{8813F95B-2514-DDD3-3B54-223F20171F97}"/>
              </a:ext>
            </a:extLst>
          </p:cNvPr>
          <p:cNvSpPr>
            <a:spLocks noGrp="1"/>
          </p:cNvSpPr>
          <p:nvPr>
            <p:ph type="ftr" sz="quarter" idx="4"/>
          </p:nvPr>
        </p:nvSpPr>
        <p:spPr/>
        <p:txBody>
          <a:bodyPr/>
          <a:lstStyle/>
          <a:p>
            <a:r>
              <a:rPr lang="en-US"/>
              <a:t>CAM #26-0419</a:t>
            </a:r>
          </a:p>
        </p:txBody>
      </p:sp>
    </p:spTree>
    <p:extLst>
      <p:ext uri="{BB962C8B-B14F-4D97-AF65-F5344CB8AC3E}">
        <p14:creationId xmlns:p14="http://schemas.microsoft.com/office/powerpoint/2010/main" val="212305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94E2-1A68-CD86-F3A7-49E8076B5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7C7C0-64D9-3C30-D341-6CD7DD9C3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5D5E17-300B-1316-1010-BBB5344C5A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22F38E-A023-166C-A68A-EB3DF919F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2DD56-4D5E-BE35-7DE3-FD324CC77B77}"/>
              </a:ext>
            </a:extLst>
          </p:cNvPr>
          <p:cNvSpPr>
            <a:spLocks noGrp="1"/>
          </p:cNvSpPr>
          <p:nvPr>
            <p:ph type="sldNum" sz="quarter" idx="12"/>
          </p:nvPr>
        </p:nvSpPr>
        <p:spPr/>
        <p:txBody>
          <a:bodyPr/>
          <a:lstStyle/>
          <a:p>
            <a:r>
              <a:rPr lang="en-US"/>
              <a:t>CAM #26-0419</a:t>
            </a:r>
          </a:p>
        </p:txBody>
      </p:sp>
    </p:spTree>
    <p:extLst>
      <p:ext uri="{BB962C8B-B14F-4D97-AF65-F5344CB8AC3E}">
        <p14:creationId xmlns:p14="http://schemas.microsoft.com/office/powerpoint/2010/main" val="364775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5A88-A421-503A-F994-A0B6D69D1F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366A1-3143-2BB5-159C-514ABAF207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BA1F-F19A-6D52-C49C-2BC91110AE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84F931-B33E-B1BC-C3B9-4AD03083A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45734-AC9B-F0A6-D74B-6F98D94F3DBC}"/>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12191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19194-55F3-4F1A-0D6A-48C32260F5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C7FF0-2B3D-3B4C-6111-79F3EE4F5D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45A90-90B2-2915-AD88-4907011307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67ABE8-B4F3-BB3E-B5AE-24EA69E02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D0381-5B15-5278-F52B-125DCE7410D1}"/>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96568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61801B9-EB04-FEAF-E57B-E5407F8ED783}"/>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349286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D652-CAFB-AC10-55E3-0DE700C838FB}"/>
              </a:ext>
            </a:extLst>
          </p:cNvPr>
          <p:cNvSpPr>
            <a:spLocks noGrp="1"/>
          </p:cNvSpPr>
          <p:nvPr>
            <p:ph type="title"/>
          </p:nvPr>
        </p:nvSpPr>
        <p:spPr>
          <a:xfrm>
            <a:off x="4267199" y="1436914"/>
            <a:ext cx="7053943" cy="2107520"/>
          </a:xfrm>
        </p:spPr>
        <p:txBody>
          <a:bodyPr lIns="0" tIns="0" rIns="0" bIns="0" anchor="b"/>
          <a:lstStyle>
            <a:lvl1pPr>
              <a:defRPr sz="6000">
                <a:solidFill>
                  <a:srgbClr val="0F6FC6"/>
                </a:solidFill>
              </a:defRPr>
            </a:lvl1pPr>
          </a:lstStyle>
          <a:p>
            <a:r>
              <a:rPr lang="en-US"/>
              <a:t>Click to edit Master title style</a:t>
            </a:r>
          </a:p>
        </p:txBody>
      </p:sp>
      <p:sp>
        <p:nvSpPr>
          <p:cNvPr id="3" name="Text Placeholder 2">
            <a:extLst>
              <a:ext uri="{FF2B5EF4-FFF2-40B4-BE49-F238E27FC236}">
                <a16:creationId xmlns:a16="http://schemas.microsoft.com/office/drawing/2014/main" id="{332836D5-00E8-0EB7-6638-E779289CE676}"/>
              </a:ext>
            </a:extLst>
          </p:cNvPr>
          <p:cNvSpPr>
            <a:spLocks noGrp="1"/>
          </p:cNvSpPr>
          <p:nvPr>
            <p:ph type="body" idx="1"/>
          </p:nvPr>
        </p:nvSpPr>
        <p:spPr>
          <a:xfrm>
            <a:off x="4296228" y="3773034"/>
            <a:ext cx="6310086" cy="1713366"/>
          </a:xfrm>
        </p:spPr>
        <p:txBody>
          <a:bodyPr lIns="0" tIns="0" rIns="0" bIns="0"/>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FD63D2D-9CC5-182A-DE7B-0822C40FAA7E}"/>
              </a:ext>
            </a:extLst>
          </p:cNvPr>
          <p:cNvSpPr>
            <a:spLocks noGrp="1"/>
          </p:cNvSpPr>
          <p:nvPr>
            <p:ph type="sldNum" sz="quarter" idx="12"/>
          </p:nvPr>
        </p:nvSpPr>
        <p:spPr>
          <a:xfrm>
            <a:off x="9180286" y="6183311"/>
            <a:ext cx="2743200" cy="365125"/>
          </a:xfrm>
        </p:spPr>
        <p:txBody>
          <a:bodyPr/>
          <a:lstStyle/>
          <a:p>
            <a:r>
              <a:rPr lang="en-US"/>
              <a:t>CAM #26-0419</a:t>
            </a:r>
          </a:p>
        </p:txBody>
      </p:sp>
      <p:sp>
        <p:nvSpPr>
          <p:cNvPr id="9" name="Picture Placeholder 8">
            <a:extLst>
              <a:ext uri="{FF2B5EF4-FFF2-40B4-BE49-F238E27FC236}">
                <a16:creationId xmlns:a16="http://schemas.microsoft.com/office/drawing/2014/main" id="{BDE6F9FE-D280-5D67-F070-E7482DC817E6}"/>
              </a:ext>
            </a:extLst>
          </p:cNvPr>
          <p:cNvSpPr>
            <a:spLocks noGrp="1"/>
          </p:cNvSpPr>
          <p:nvPr>
            <p:ph type="pic" sz="quarter" idx="11"/>
          </p:nvPr>
        </p:nvSpPr>
        <p:spPr>
          <a:xfrm>
            <a:off x="756557" y="1250950"/>
            <a:ext cx="3131457" cy="43561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102622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1C89-E75A-78BD-25F0-023875755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C362C-9B70-9215-25AD-88679D3F79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25182-D678-B3BB-8793-E2E6A94C73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BB28AE-FFCE-9370-E4CE-1BD0A0C5D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0624F-D4F4-9A68-ADF1-725D197AEB06}"/>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67358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4AE2-51E5-6628-BC95-5B982403E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CA7275-1AFC-7F02-A07B-354520EE1F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C7CEE-580D-A9C7-6750-366FC78F447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E927523-FB4B-2BA2-C3D1-312C45423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8BD4E-B241-1D72-E556-2C628E521534}"/>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16166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64E6-6386-50B2-D93D-C6D96DA6D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5266A-7C50-A406-0060-2E6BBB4F8D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4F1F0-E118-05EE-DBC3-755B5A8428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70286-A1AD-ACEA-B392-0600AF2BAB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BCC7E35-6BB3-E057-B985-B445B9BBE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FC8D2-8E27-F28F-3F37-F90E29EA52FC}"/>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224949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E420-1F03-E53C-1D2D-41CF5D857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65E6F-8301-4C69-08D7-8CAEF79AB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1352B-21C2-7CC5-5241-37048BABB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068FD-589D-3A3D-CD6C-43F965108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519CF-4093-5A17-CE5D-D5EFA63622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1BEC1E-67CF-5788-197A-12898325BD2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22F891B-3D89-AF61-1B48-057BD21B0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B75AF-F933-D7CC-5121-64FDD0BE7138}"/>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241407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D1CC-411B-1F3F-3AB6-DB1BBE718D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D171F-4CCD-09F8-3F9E-0D85B22C0CC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75276CF-44CC-A76A-0F9E-9E5109E4C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7FA9C-3C0A-33B5-FD25-4C0BB0CF564F}"/>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282093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072B7-7787-6A9E-F72A-01963EE451D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3F0B317-39D3-73F2-CF50-A176E2E8D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49F7D-21CB-A31B-4444-CB273CE682D8}"/>
              </a:ext>
            </a:extLst>
          </p:cNvPr>
          <p:cNvSpPr>
            <a:spLocks noGrp="1"/>
          </p:cNvSpPr>
          <p:nvPr>
            <p:ph type="sldNum" sz="quarter" idx="12"/>
          </p:nvPr>
        </p:nvSpPr>
        <p:spPr/>
        <p:txBody>
          <a:bodyPr/>
          <a:lstStyle/>
          <a:p>
            <a:fld id="{93121B35-0B39-4BEF-A2EA-0665BC5A6EDB}" type="slidenum">
              <a:rPr lang="en-US" smtClean="0"/>
              <a:t>‹#›</a:t>
            </a:fld>
            <a:endParaRPr lang="en-US"/>
          </a:p>
        </p:txBody>
      </p:sp>
    </p:spTree>
    <p:extLst>
      <p:ext uri="{BB962C8B-B14F-4D97-AF65-F5344CB8AC3E}">
        <p14:creationId xmlns:p14="http://schemas.microsoft.com/office/powerpoint/2010/main" val="324586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AD4F-B091-BE1E-4699-D223E4017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D33D87-E477-C726-3076-F6BC961B1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B3ACA-12DE-22B6-ACA8-D192B77EA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B7BA8-A4B5-E9C5-C68F-A28D69A99DE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EC758E-CF98-8D54-12CD-AD2A7E297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5CDEF-AC77-24FD-7321-A2EF3E8D9DDE}"/>
              </a:ext>
            </a:extLst>
          </p:cNvPr>
          <p:cNvSpPr>
            <a:spLocks noGrp="1"/>
          </p:cNvSpPr>
          <p:nvPr>
            <p:ph type="sldNum" sz="quarter" idx="12"/>
          </p:nvPr>
        </p:nvSpPr>
        <p:spPr/>
        <p:txBody>
          <a:bodyPr/>
          <a:lstStyle/>
          <a:p>
            <a:r>
              <a:rPr lang="en-US"/>
              <a:t>CAM #26-0419</a:t>
            </a:r>
          </a:p>
        </p:txBody>
      </p:sp>
    </p:spTree>
    <p:extLst>
      <p:ext uri="{BB962C8B-B14F-4D97-AF65-F5344CB8AC3E}">
        <p14:creationId xmlns:p14="http://schemas.microsoft.com/office/powerpoint/2010/main" val="374940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8817-86FE-EF08-0FCC-9FAAEB81A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CE107-CCA2-0FB4-A853-C2E7D45D8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64079-548A-C3A7-4A47-E099FB89D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AFE9B-7A7D-28D7-9C58-6EE702A2D22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A5627C-F780-54AC-9161-E10A5367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683D5-B7AA-06C3-CF4C-CBC04E336729}"/>
              </a:ext>
            </a:extLst>
          </p:cNvPr>
          <p:cNvSpPr>
            <a:spLocks noGrp="1"/>
          </p:cNvSpPr>
          <p:nvPr>
            <p:ph type="sldNum" sz="quarter" idx="12"/>
          </p:nvPr>
        </p:nvSpPr>
        <p:spPr/>
        <p:txBody>
          <a:bodyPr/>
          <a:lstStyle/>
          <a:p>
            <a:r>
              <a:rPr lang="en-US"/>
              <a:t>CAM #26-0419</a:t>
            </a:r>
          </a:p>
        </p:txBody>
      </p:sp>
    </p:spTree>
    <p:extLst>
      <p:ext uri="{BB962C8B-B14F-4D97-AF65-F5344CB8AC3E}">
        <p14:creationId xmlns:p14="http://schemas.microsoft.com/office/powerpoint/2010/main" val="402836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218DA8-0072-8288-64BF-E3C86E953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903378-97CB-80B6-7E85-60A45C9FA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E6676-659D-F4E5-43B1-A02F5283D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341F0D97-C8C9-88F9-A607-A29FC65DA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2D37B1-BD5C-0EC0-C23A-9ED3D91C0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CAM #26-0419</a:t>
            </a:r>
          </a:p>
        </p:txBody>
      </p:sp>
    </p:spTree>
    <p:extLst>
      <p:ext uri="{BB962C8B-B14F-4D97-AF65-F5344CB8AC3E}">
        <p14:creationId xmlns:p14="http://schemas.microsoft.com/office/powerpoint/2010/main" val="252785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ky, outdoor, city&#10;&#10;AI-generated content may be incorrect.">
            <a:extLst>
              <a:ext uri="{FF2B5EF4-FFF2-40B4-BE49-F238E27FC236}">
                <a16:creationId xmlns:a16="http://schemas.microsoft.com/office/drawing/2014/main" id="{BDDB9BF1-B1F0-B1AF-C87B-6F24B0B62149}"/>
              </a:ext>
            </a:extLst>
          </p:cNvPr>
          <p:cNvPicPr>
            <a:picLocks noGrp="1" noRot="1" noChangeAspect="1" noMove="1" noResize="1" noEditPoints="1" noAdjustHandles="1" noChangeArrowheads="1" noChangeShapeType="1" noCrop="1"/>
          </p:cNvPicPr>
          <p:nvPr>
            <p:ph type="pic" sz="quarter" idx="13"/>
          </p:nvPr>
        </p:nvPicPr>
        <p:blipFill>
          <a:blip r:embed="rId3" cstate="screen">
            <a:extLst>
              <a:ext uri="{28A0092B-C50C-407E-A947-70E740481C1C}">
                <a14:useLocalDpi xmlns:a14="http://schemas.microsoft.com/office/drawing/2010/main"/>
              </a:ext>
            </a:extLst>
          </a:blip>
          <a:srcRect l="4211" t="10458" r="8858" b="2610"/>
          <a:stretch>
            <a:fillRect/>
          </a:stretch>
        </p:blipFill>
        <p:spPr>
          <a:xfrm>
            <a:off x="0" y="0"/>
            <a:ext cx="12192000" cy="6858000"/>
          </a:xfrm>
        </p:spPr>
      </p:pic>
      <p:sp>
        <p:nvSpPr>
          <p:cNvPr id="7" name="Rectangle 6">
            <a:extLst>
              <a:ext uri="{FF2B5EF4-FFF2-40B4-BE49-F238E27FC236}">
                <a16:creationId xmlns:a16="http://schemas.microsoft.com/office/drawing/2014/main" id="{3C68E2DB-229D-4FC3-2033-3D4558CB21DC}"/>
              </a:ext>
            </a:extLst>
          </p:cNvPr>
          <p:cNvSpPr/>
          <p:nvPr/>
        </p:nvSpPr>
        <p:spPr>
          <a:xfrm rot="5400000">
            <a:off x="4106598" y="278678"/>
            <a:ext cx="3809666" cy="6256770"/>
          </a:xfrm>
          <a:prstGeom prst="rect">
            <a:avLst/>
          </a:prstGeom>
          <a:solidFill>
            <a:srgbClr val="0F6FC6">
              <a:alpha val="85000"/>
            </a:srgbClr>
          </a:solidFill>
          <a:ln>
            <a:noFill/>
          </a:ln>
          <a:effectLst>
            <a:outerShdw blurRad="50800" dist="38100" dir="18900000" algn="bl" rotWithShape="0">
              <a:prstClr val="black">
                <a:alpha val="40000"/>
              </a:prstClr>
            </a:outerShdw>
          </a:effectLst>
          <a:scene3d>
            <a:camera prst="orthographicFront"/>
            <a:lightRig rig="threePt" dir="t"/>
          </a:scene3d>
          <a:sp3d>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D411C3AF-718B-996B-F075-9A7C080F3CDD}"/>
              </a:ext>
            </a:extLst>
          </p:cNvPr>
          <p:cNvSpPr txBox="1">
            <a:spLocks noGrp="1" noRot="1" noMove="1" noResize="1" noEditPoints="1" noAdjustHandles="1" noChangeArrowheads="1" noChangeShapeType="1"/>
          </p:cNvSpPr>
          <p:nvPr/>
        </p:nvSpPr>
        <p:spPr>
          <a:xfrm>
            <a:off x="3414489" y="3189000"/>
            <a:ext cx="5184975" cy="2292935"/>
          </a:xfrm>
          <a:prstGeom prst="rect">
            <a:avLst/>
          </a:prstGeom>
          <a:noFill/>
        </p:spPr>
        <p:txBody>
          <a:bodyPr wrap="square" lIns="91440" tIns="45720" rIns="91440" bIns="45720" anchor="t">
            <a:spAutoFit/>
          </a:bodyPr>
          <a:lstStyle/>
          <a:p>
            <a:pPr algn="ctr"/>
            <a:r>
              <a:rPr lang="en-US" sz="3500" b="1">
                <a:solidFill>
                  <a:schemeClr val="bg1"/>
                </a:solidFill>
                <a:latin typeface="+mj-lt"/>
                <a:cs typeface="Poppins"/>
              </a:rPr>
              <a:t>Parks Bond Program Funding Updates</a:t>
            </a:r>
          </a:p>
          <a:p>
            <a:pPr algn="ctr"/>
            <a:endParaRPr lang="en-US" sz="2500" b="1">
              <a:solidFill>
                <a:schemeClr val="bg1"/>
              </a:solidFill>
              <a:latin typeface="+mj-lt"/>
              <a:cs typeface="Poppins" pitchFamily="2" charset="77"/>
            </a:endParaRPr>
          </a:p>
          <a:p>
            <a:pPr algn="ctr"/>
            <a:r>
              <a:rPr lang="en-US" sz="2300" b="1">
                <a:solidFill>
                  <a:schemeClr val="bg1"/>
                </a:solidFill>
                <a:latin typeface="+mj-lt"/>
                <a:cs typeface="Poppins"/>
              </a:rPr>
              <a:t>April 22, 2026</a:t>
            </a:r>
            <a:endParaRPr lang="en-US" sz="2300" b="1">
              <a:solidFill>
                <a:schemeClr val="bg1"/>
              </a:solidFill>
              <a:latin typeface="+mj-lt"/>
              <a:cs typeface="Poppins" pitchFamily="2" charset="77"/>
            </a:endParaRPr>
          </a:p>
          <a:p>
            <a:pPr algn="ctr"/>
            <a:endParaRPr lang="en-US" sz="1000" b="1">
              <a:solidFill>
                <a:schemeClr val="bg1"/>
              </a:solidFill>
              <a:latin typeface="+mj-lt"/>
              <a:cs typeface="Poppins" pitchFamily="2" charset="77"/>
            </a:endParaRPr>
          </a:p>
          <a:p>
            <a:pPr algn="ctr"/>
            <a:endParaRPr lang="en-US" sz="1000" b="1">
              <a:solidFill>
                <a:schemeClr val="bg1"/>
              </a:solidFill>
              <a:latin typeface="+mj-lt"/>
              <a:cs typeface="Poppins" pitchFamily="2" charset="77"/>
            </a:endParaRPr>
          </a:p>
        </p:txBody>
      </p:sp>
      <p:grpSp>
        <p:nvGrpSpPr>
          <p:cNvPr id="9" name="Group 8">
            <a:extLst>
              <a:ext uri="{FF2B5EF4-FFF2-40B4-BE49-F238E27FC236}">
                <a16:creationId xmlns:a16="http://schemas.microsoft.com/office/drawing/2014/main" id="{C45D211A-D371-6B2B-C42F-1C072F02FA50}"/>
              </a:ext>
            </a:extLst>
          </p:cNvPr>
          <p:cNvGrpSpPr>
            <a:grpSpLocks noGrp="1" noUngrp="1" noRot="1" noMove="1" noResize="1"/>
          </p:cNvGrpSpPr>
          <p:nvPr/>
        </p:nvGrpSpPr>
        <p:grpSpPr>
          <a:xfrm>
            <a:off x="3414490" y="1838830"/>
            <a:ext cx="5208447" cy="861774"/>
            <a:chOff x="2921368" y="1653805"/>
            <a:chExt cx="5208447" cy="861774"/>
          </a:xfrm>
        </p:grpSpPr>
        <p:pic>
          <p:nvPicPr>
            <p:cNvPr id="10" name="Graphic 1">
              <a:extLst>
                <a:ext uri="{FF2B5EF4-FFF2-40B4-BE49-F238E27FC236}">
                  <a16:creationId xmlns:a16="http://schemas.microsoft.com/office/drawing/2014/main" id="{259EBFFE-C68A-2F27-2BF8-B5DC821289C3}"/>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4"/>
                </a:ext>
              </a:extLst>
            </a:blip>
            <a:stretch>
              <a:fillRect/>
            </a:stretch>
          </p:blipFill>
          <p:spPr>
            <a:xfrm>
              <a:off x="2921368" y="1673073"/>
              <a:ext cx="823237" cy="823238"/>
            </a:xfrm>
            <a:prstGeom prst="rect">
              <a:avLst/>
            </a:prstGeom>
          </p:spPr>
        </p:pic>
        <p:sp>
          <p:nvSpPr>
            <p:cNvPr id="11" name="TextBox 10">
              <a:extLst>
                <a:ext uri="{FF2B5EF4-FFF2-40B4-BE49-F238E27FC236}">
                  <a16:creationId xmlns:a16="http://schemas.microsoft.com/office/drawing/2014/main" id="{A252A773-8CEF-6256-BA0D-E2B0DB8A1E14}"/>
                </a:ext>
              </a:extLst>
            </p:cNvPr>
            <p:cNvSpPr txBox="1">
              <a:spLocks noGrp="1" noRot="1" noMove="1" noResize="1" noEditPoints="1" noAdjustHandles="1" noChangeArrowheads="1" noChangeShapeType="1"/>
            </p:cNvSpPr>
            <p:nvPr/>
          </p:nvSpPr>
          <p:spPr>
            <a:xfrm>
              <a:off x="4139683" y="1653805"/>
              <a:ext cx="3990132" cy="861774"/>
            </a:xfrm>
            <a:prstGeom prst="rect">
              <a:avLst/>
            </a:prstGeom>
            <a:noFill/>
          </p:spPr>
          <p:txBody>
            <a:bodyPr wrap="square">
              <a:spAutoFit/>
            </a:bodyPr>
            <a:lstStyle/>
            <a:p>
              <a:pPr>
                <a:lnSpc>
                  <a:spcPts val="3000"/>
                </a:lnSpc>
              </a:pPr>
              <a:r>
                <a:rPr lang="en-US" sz="2800">
                  <a:solidFill>
                    <a:schemeClr val="bg1"/>
                  </a:solidFill>
                  <a:latin typeface="+mj-lt"/>
                  <a:cs typeface="Poppins" pitchFamily="2" charset="77"/>
                </a:rPr>
                <a:t>CITY OF</a:t>
              </a:r>
            </a:p>
            <a:p>
              <a:pPr>
                <a:lnSpc>
                  <a:spcPts val="3000"/>
                </a:lnSpc>
              </a:pPr>
              <a:r>
                <a:rPr lang="en-US" sz="2800">
                  <a:solidFill>
                    <a:schemeClr val="bg1"/>
                  </a:solidFill>
                  <a:latin typeface="+mj-lt"/>
                  <a:cs typeface="Poppins" pitchFamily="2" charset="77"/>
                </a:rPr>
                <a:t>FORT LAUDERDALE</a:t>
              </a:r>
            </a:p>
          </p:txBody>
        </p:sp>
      </p:grpSp>
      <p:cxnSp>
        <p:nvCxnSpPr>
          <p:cNvPr id="12" name="Straight Connector 11">
            <a:extLst>
              <a:ext uri="{FF2B5EF4-FFF2-40B4-BE49-F238E27FC236}">
                <a16:creationId xmlns:a16="http://schemas.microsoft.com/office/drawing/2014/main" id="{A8CCEF04-E162-8B9A-DA5E-C81CC362A720}"/>
              </a:ext>
            </a:extLst>
          </p:cNvPr>
          <p:cNvCxnSpPr>
            <a:cxnSpLocks noGrp="1" noRot="1" noMove="1" noResize="1" noEditPoints="1" noAdjustHandles="1" noChangeArrowheads="1" noChangeShapeType="1"/>
          </p:cNvCxnSpPr>
          <p:nvPr/>
        </p:nvCxnSpPr>
        <p:spPr>
          <a:xfrm>
            <a:off x="3414490" y="2980872"/>
            <a:ext cx="5150339"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6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A2C6-8EDD-405F-40C5-F56F50A29CE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F9A4FF5-C5B2-5011-FFDC-8DFE125FB55D}"/>
              </a:ext>
            </a:extLst>
          </p:cNvPr>
          <p:cNvSpPr/>
          <p:nvPr/>
        </p:nvSpPr>
        <p:spPr>
          <a:xfrm rot="5400000">
            <a:off x="-1942628" y="1950084"/>
            <a:ext cx="6858000" cy="2972743"/>
          </a:xfrm>
          <a:prstGeom prst="rect">
            <a:avLst/>
          </a:prstGeom>
          <a:solidFill>
            <a:srgbClr val="0F6FC6"/>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extBox 1">
            <a:extLst>
              <a:ext uri="{FF2B5EF4-FFF2-40B4-BE49-F238E27FC236}">
                <a16:creationId xmlns:a16="http://schemas.microsoft.com/office/drawing/2014/main" id="{84C7CFCA-0C77-F5EB-B2C4-67661C0C3203}"/>
              </a:ext>
            </a:extLst>
          </p:cNvPr>
          <p:cNvSpPr txBox="1">
            <a:spLocks noGrp="1" noRot="1" noMove="1" noResize="1" noEditPoints="1" noAdjustHandles="1" noChangeArrowheads="1" noChangeShapeType="1"/>
          </p:cNvSpPr>
          <p:nvPr/>
        </p:nvSpPr>
        <p:spPr>
          <a:xfrm>
            <a:off x="2979542" y="871"/>
            <a:ext cx="9012433" cy="1169551"/>
          </a:xfrm>
          <a:prstGeom prst="rect">
            <a:avLst/>
          </a:prstGeom>
          <a:noFill/>
        </p:spPr>
        <p:txBody>
          <a:bodyPr wrap="square" lIns="91440" tIns="45720" rIns="91440" bIns="45720" rtlCol="0" anchor="t">
            <a:spAutoFit/>
          </a:bodyPr>
          <a:lstStyle/>
          <a:p>
            <a:pPr lvl="1"/>
            <a:endParaRPr lang="en-US" sz="1000" b="1">
              <a:solidFill>
                <a:schemeClr val="tx2">
                  <a:lumMod val="75000"/>
                  <a:lumOff val="25000"/>
                </a:schemeClr>
              </a:solidFill>
              <a:effectLst>
                <a:outerShdw blurRad="38100" dist="38100" dir="2700000" algn="tl">
                  <a:srgbClr val="000000">
                    <a:alpha val="43137"/>
                  </a:srgbClr>
                </a:outerShdw>
              </a:effectLst>
            </a:endParaRPr>
          </a:p>
          <a:p>
            <a:pPr lvl="1"/>
            <a:r>
              <a:rPr lang="en-US" sz="3200" b="1">
                <a:solidFill>
                  <a:schemeClr val="tx2">
                    <a:lumMod val="75000"/>
                    <a:lumOff val="25000"/>
                  </a:schemeClr>
                </a:solidFill>
                <a:effectLst>
                  <a:outerShdw blurRad="38100" dist="38100" dir="2700000" algn="tl">
                    <a:srgbClr val="000000">
                      <a:alpha val="43137"/>
                    </a:srgbClr>
                  </a:outerShdw>
                </a:effectLst>
              </a:rPr>
              <a:t>Parks Bond:</a:t>
            </a:r>
            <a:endParaRPr lang="en-US" sz="3200">
              <a:solidFill>
                <a:schemeClr val="tx2">
                  <a:lumMod val="75000"/>
                  <a:lumOff val="25000"/>
                </a:schemeClr>
              </a:solidFill>
            </a:endParaRPr>
          </a:p>
          <a:p>
            <a:pPr lvl="1"/>
            <a:r>
              <a:rPr lang="en-US" sz="2800" b="1">
                <a:solidFill>
                  <a:schemeClr val="tx2">
                    <a:lumMod val="75000"/>
                    <a:lumOff val="25000"/>
                  </a:schemeClr>
                </a:solidFill>
                <a:effectLst>
                  <a:outerShdw blurRad="38100" dist="38100" dir="2700000" algn="tl">
                    <a:srgbClr val="000000">
                      <a:alpha val="43137"/>
                    </a:srgbClr>
                  </a:outerShdw>
                </a:effectLst>
              </a:rPr>
              <a:t>Project Funding Update</a:t>
            </a:r>
          </a:p>
        </p:txBody>
      </p:sp>
      <p:pic>
        <p:nvPicPr>
          <p:cNvPr id="8" name="Picture Placeholder 34">
            <a:extLst>
              <a:ext uri="{FF2B5EF4-FFF2-40B4-BE49-F238E27FC236}">
                <a16:creationId xmlns:a16="http://schemas.microsoft.com/office/drawing/2014/main" id="{BE4F2372-D8DF-A842-38D7-4A12A90D983C}"/>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0666" r="29424"/>
          <a:stretch>
            <a:fillRect/>
          </a:stretch>
        </p:blipFill>
        <p:spPr>
          <a:xfrm>
            <a:off x="437896" y="1436074"/>
            <a:ext cx="2714023" cy="3624207"/>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0A0D2260-C542-F3F4-79DC-D83264F5AE9A}"/>
              </a:ext>
            </a:extLst>
          </p:cNvPr>
          <p:cNvSpPr txBox="1"/>
          <p:nvPr/>
        </p:nvSpPr>
        <p:spPr>
          <a:xfrm>
            <a:off x="3352800" y="1356360"/>
            <a:ext cx="847725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400" dirty="0"/>
              <a:t>Work on the Parks Bond projects has progressed through the release of One Hundred Twenty-Nine Million Six Hundred Fifty Thousand dollars ($129,650,00.00) across two tranches. </a:t>
            </a:r>
          </a:p>
          <a:p>
            <a:endParaRPr lang="en-US" sz="1400" dirty="0"/>
          </a:p>
          <a:p>
            <a:r>
              <a:rPr lang="en-US" sz="1400" dirty="0"/>
              <a:t>In assessing the status of the Parks Bond Projects, staff have identified execution and funding challenges. Some projects have been phased to expedite scopes of work where possible, while scheduling additional time for scopes requiring additional design, permitting, and/or funding. </a:t>
            </a:r>
            <a:r>
              <a:rPr sz="1400" dirty="0"/>
              <a:t> </a:t>
            </a:r>
          </a:p>
          <a:p>
            <a:pPr rtl="0"/>
            <a:endParaRPr sz="1400" dirty="0"/>
          </a:p>
          <a:p>
            <a:pPr rtl="0"/>
            <a:r>
              <a:rPr lang="en-US" sz="1400" dirty="0"/>
              <a:t>The 2016 Parks Master Plan identified funding allocations for each project listed in the Parks Bond. </a:t>
            </a:r>
          </a:p>
          <a:p>
            <a:pPr rtl="0"/>
            <a:endParaRPr lang="en-US" sz="1400" dirty="0"/>
          </a:p>
          <a:p>
            <a:pPr rtl="0"/>
            <a:r>
              <a:rPr lang="en-US" sz="1400" dirty="0"/>
              <a:t>However, these allocations, in addition to covering hard construction costs, need to cover soft costs. Such as architectural/engineering services, permits, site assessment, testing &amp; program management fees.</a:t>
            </a:r>
          </a:p>
          <a:p>
            <a:pPr rtl="0"/>
            <a:endParaRPr lang="en-US" sz="1400" dirty="0"/>
          </a:p>
          <a:p>
            <a:pPr rtl="0"/>
            <a:r>
              <a:rPr lang="en-US" sz="1400" dirty="0"/>
              <a:t>Other impacts, such as cost escalations due to inflation, fluctuating market  conditions, or stakeholder priorities, significantly reduces the available balance for construction.</a:t>
            </a:r>
            <a:r>
              <a:rPr sz="1400" dirty="0"/>
              <a:t> </a:t>
            </a:r>
          </a:p>
          <a:p>
            <a:endParaRPr lang="en-US" sz="1400" dirty="0"/>
          </a:p>
          <a:p>
            <a:r>
              <a:rPr lang="en-US" sz="1400" dirty="0"/>
              <a:t>A budget amendment is scheduled for consideration at the May 5, 2026, City Commission meeting to address immediate funding shortfalls on four projects, using available Reginal and District Park Impact Funds at Warfield Park, Osswald Park, Snyder Park and Floyd Hull Park.</a:t>
            </a:r>
          </a:p>
          <a:p>
            <a:endParaRPr lang="en-US" sz="1400" dirty="0"/>
          </a:p>
          <a:p>
            <a:r>
              <a:rPr lang="en-US" sz="1400" dirty="0"/>
              <a:t>Further details are provided on subsequent slides, and Staff are continually evaluating potential budget </a:t>
            </a:r>
            <a:r>
              <a:rPr lang="en-US" sz="1400"/>
              <a:t>shortfalls which will be shared routinely with the Parks, Recreation and Beaches Advisory Board.</a:t>
            </a:r>
          </a:p>
          <a:p>
            <a:endParaRPr lang="en-US" sz="1400" dirty="0"/>
          </a:p>
          <a:p>
            <a:endParaRPr lang="en-US" sz="1400" dirty="0"/>
          </a:p>
        </p:txBody>
      </p:sp>
    </p:spTree>
    <p:extLst>
      <p:ext uri="{BB962C8B-B14F-4D97-AF65-F5344CB8AC3E}">
        <p14:creationId xmlns:p14="http://schemas.microsoft.com/office/powerpoint/2010/main" val="268188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BCF2-525F-7316-E74C-18AAA79AB5C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974AD62-390B-45C6-02D9-953BB90BAA40}"/>
              </a:ext>
            </a:extLst>
          </p:cNvPr>
          <p:cNvSpPr/>
          <p:nvPr/>
        </p:nvSpPr>
        <p:spPr>
          <a:xfrm rot="5400000">
            <a:off x="-1942628" y="1950084"/>
            <a:ext cx="6858000" cy="2972743"/>
          </a:xfrm>
          <a:prstGeom prst="rect">
            <a:avLst/>
          </a:prstGeom>
          <a:solidFill>
            <a:srgbClr val="0F6FC6"/>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extBox 1">
            <a:extLst>
              <a:ext uri="{FF2B5EF4-FFF2-40B4-BE49-F238E27FC236}">
                <a16:creationId xmlns:a16="http://schemas.microsoft.com/office/drawing/2014/main" id="{6FD71033-C0CF-D2C8-10A6-F3A7766FEF16}"/>
              </a:ext>
            </a:extLst>
          </p:cNvPr>
          <p:cNvSpPr txBox="1">
            <a:spLocks noGrp="1" noRot="1" noMove="1" noResize="1" noEditPoints="1" noAdjustHandles="1" noChangeArrowheads="1" noChangeShapeType="1"/>
          </p:cNvSpPr>
          <p:nvPr/>
        </p:nvSpPr>
        <p:spPr>
          <a:xfrm>
            <a:off x="2979542" y="871"/>
            <a:ext cx="9012433" cy="1169551"/>
          </a:xfrm>
          <a:prstGeom prst="rect">
            <a:avLst/>
          </a:prstGeom>
          <a:noFill/>
        </p:spPr>
        <p:txBody>
          <a:bodyPr wrap="square" lIns="91440" tIns="45720" rIns="91440" bIns="45720" rtlCol="0" anchor="t">
            <a:spAutoFit/>
          </a:bodyPr>
          <a:lstStyle/>
          <a:p>
            <a:pPr lvl="1"/>
            <a:endParaRPr lang="en-US" sz="1000" b="1">
              <a:solidFill>
                <a:schemeClr val="tx2">
                  <a:lumMod val="75000"/>
                  <a:lumOff val="25000"/>
                </a:schemeClr>
              </a:solidFill>
              <a:effectLst>
                <a:outerShdw blurRad="38100" dist="38100" dir="2700000" algn="tl">
                  <a:srgbClr val="000000">
                    <a:alpha val="43137"/>
                  </a:srgbClr>
                </a:outerShdw>
              </a:effectLst>
            </a:endParaRPr>
          </a:p>
          <a:p>
            <a:pPr lvl="1"/>
            <a:r>
              <a:rPr lang="en-US" sz="3200" b="1">
                <a:solidFill>
                  <a:schemeClr val="tx2">
                    <a:lumMod val="75000"/>
                    <a:lumOff val="25000"/>
                  </a:schemeClr>
                </a:solidFill>
                <a:effectLst>
                  <a:outerShdw blurRad="38100" dist="38100" dir="2700000" algn="tl">
                    <a:srgbClr val="000000">
                      <a:alpha val="43137"/>
                    </a:srgbClr>
                  </a:outerShdw>
                </a:effectLst>
              </a:rPr>
              <a:t>Parks Bond:</a:t>
            </a:r>
            <a:endParaRPr lang="en-US" sz="3200">
              <a:solidFill>
                <a:schemeClr val="tx2">
                  <a:lumMod val="75000"/>
                  <a:lumOff val="25000"/>
                </a:schemeClr>
              </a:solidFill>
            </a:endParaRPr>
          </a:p>
          <a:p>
            <a:pPr lvl="1"/>
            <a:r>
              <a:rPr lang="en-US" sz="2800" b="1">
                <a:solidFill>
                  <a:schemeClr val="tx2">
                    <a:lumMod val="75000"/>
                    <a:lumOff val="25000"/>
                  </a:schemeClr>
                </a:solidFill>
                <a:effectLst>
                  <a:outerShdw blurRad="38100" dist="38100" dir="2700000" algn="tl">
                    <a:srgbClr val="000000">
                      <a:alpha val="43137"/>
                    </a:srgbClr>
                  </a:outerShdw>
                </a:effectLst>
              </a:rPr>
              <a:t>Project Funding Update</a:t>
            </a:r>
          </a:p>
        </p:txBody>
      </p:sp>
      <p:pic>
        <p:nvPicPr>
          <p:cNvPr id="8" name="Picture Placeholder 34">
            <a:extLst>
              <a:ext uri="{FF2B5EF4-FFF2-40B4-BE49-F238E27FC236}">
                <a16:creationId xmlns:a16="http://schemas.microsoft.com/office/drawing/2014/main" id="{A95D9892-D3E4-1D42-EBBD-FC55E04C1E7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0666" r="29424"/>
          <a:stretch>
            <a:fillRect/>
          </a:stretch>
        </p:blipFill>
        <p:spPr>
          <a:xfrm>
            <a:off x="437896" y="1436074"/>
            <a:ext cx="2714023" cy="3624207"/>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52BB7A68-0BF1-C2E9-4143-B66B05ECF5AB}"/>
              </a:ext>
            </a:extLst>
          </p:cNvPr>
          <p:cNvSpPr txBox="1"/>
          <p:nvPr/>
        </p:nvSpPr>
        <p:spPr>
          <a:xfrm>
            <a:off x="3410640" y="1170422"/>
            <a:ext cx="866706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highlight>
                  <a:srgbClr val="FFFFFF"/>
                </a:highlight>
                <a:cs typeface="Arial"/>
              </a:rPr>
              <a:t>Appropriation from Fund Balance – Park Impact Fee Fund - District 2 - Warfield Park – </a:t>
            </a:r>
          </a:p>
          <a:p>
            <a:r>
              <a:rPr lang="en-US" sz="1400" b="1" u="sng" dirty="0">
                <a:highlight>
                  <a:srgbClr val="FFFFFF"/>
                </a:highlight>
                <a:cs typeface="Arial"/>
              </a:rPr>
              <a:t>$200,000.00</a:t>
            </a:r>
            <a:endParaRPr lang="en-US" sz="1400" u="sng" dirty="0"/>
          </a:p>
          <a:p>
            <a:endParaRPr lang="en-US" sz="1400" dirty="0"/>
          </a:p>
          <a:p>
            <a:r>
              <a:rPr lang="en-US" sz="1400" dirty="0"/>
              <a:t>Warfield Park is currently under construction. </a:t>
            </a:r>
          </a:p>
          <a:p>
            <a:endParaRPr lang="en-US" sz="1400" dirty="0"/>
          </a:p>
          <a:p>
            <a:r>
              <a:rPr lang="en-US" sz="1400" dirty="0"/>
              <a:t>The contractor has submitted a series of change order requests to perform additional scopes of work identified during construction and changes requested by permitting agencies after the procurement process for a contractor was initiated. The project contingency has been depleted, and additional funding is required to advance the remaining scopes of work. </a:t>
            </a:r>
          </a:p>
          <a:p>
            <a:endParaRPr lang="en-US" sz="1400" dirty="0">
              <a:highlight>
                <a:srgbClr val="FFFFFF"/>
              </a:highlight>
              <a:cs typeface="Arial"/>
            </a:endParaRPr>
          </a:p>
          <a:p>
            <a:r>
              <a:rPr lang="en-US" sz="1400" dirty="0">
                <a:highlight>
                  <a:srgbClr val="FFFFFF"/>
                </a:highlight>
                <a:cs typeface="Arial"/>
              </a:rPr>
              <a:t>If approved by the City Commission, the total project budget for Warfield Park will increase to $1,785,000.</a:t>
            </a:r>
            <a:endParaRPr lang="en-US" sz="1400" dirty="0"/>
          </a:p>
          <a:p>
            <a:pPr>
              <a:buFont typeface="Arial"/>
              <a:buChar char="•"/>
            </a:pPr>
            <a:endParaRPr lang="en-US" sz="1400" dirty="0">
              <a:highlight>
                <a:srgbClr val="FFFFFF"/>
              </a:highlight>
              <a:cs typeface="Arial"/>
            </a:endParaRPr>
          </a:p>
          <a:p>
            <a:r>
              <a:rPr lang="en-US" sz="1400" b="1" u="sng" dirty="0">
                <a:highlight>
                  <a:srgbClr val="FFFFFF"/>
                </a:highlight>
                <a:cs typeface="Arial"/>
              </a:rPr>
              <a:t>Appropriation from Fund Balance – Regional Park Impact Fee Fund - District 3 - Osswald Park - $1,397,082.00</a:t>
            </a:r>
          </a:p>
          <a:p>
            <a:endParaRPr lang="en-US" sz="1400" b="1" dirty="0">
              <a:highlight>
                <a:srgbClr val="FFFFFF"/>
              </a:highlight>
              <a:cs typeface="Arial"/>
            </a:endParaRPr>
          </a:p>
          <a:p>
            <a:r>
              <a:rPr lang="en-US" sz="1400" dirty="0">
                <a:highlight>
                  <a:srgbClr val="FFFFFF"/>
                </a:highlight>
                <a:cs typeface="Arial"/>
              </a:rPr>
              <a:t>Design and permitting for Osswald Park have been completed. </a:t>
            </a:r>
          </a:p>
          <a:p>
            <a:endParaRPr lang="en-US" sz="1400" dirty="0">
              <a:highlight>
                <a:srgbClr val="FFFFFF"/>
              </a:highlight>
              <a:cs typeface="Arial"/>
            </a:endParaRPr>
          </a:p>
          <a:p>
            <a:r>
              <a:rPr lang="en-US" sz="1400" dirty="0">
                <a:highlight>
                  <a:srgbClr val="FFFFFF"/>
                </a:highlight>
                <a:cs typeface="Arial"/>
              </a:rPr>
              <a:t>The design consultant has submitted an estimated construction cost, which when combined with the Owner’s Contingency and project soft costs, exceeds the project budget by $1,397,082.00. </a:t>
            </a:r>
          </a:p>
          <a:p>
            <a:endParaRPr lang="en-US" sz="1400" dirty="0">
              <a:cs typeface="Arial"/>
            </a:endParaRPr>
          </a:p>
          <a:p>
            <a:r>
              <a:rPr lang="en-US" sz="1400" dirty="0">
                <a:highlight>
                  <a:srgbClr val="FFFFFF"/>
                </a:highlight>
                <a:cs typeface="Arial"/>
              </a:rPr>
              <a:t>Staff have identified, Regional Park Impact Fees which can be used to address the shortfall and enable staff to advance the project to the bidding and procurement stage. </a:t>
            </a:r>
          </a:p>
          <a:p>
            <a:endParaRPr lang="en-US" sz="1400" dirty="0">
              <a:highlight>
                <a:srgbClr val="FFFFFF"/>
              </a:highlight>
              <a:cs typeface="Arial"/>
            </a:endParaRPr>
          </a:p>
          <a:p>
            <a:r>
              <a:rPr lang="en-US" sz="1400" dirty="0">
                <a:highlight>
                  <a:srgbClr val="FFFFFF"/>
                </a:highlight>
                <a:cs typeface="Arial"/>
              </a:rPr>
              <a:t>If approved by the City Commission, the total project budget for Osswald Park will increase to $4,581,082.</a:t>
            </a:r>
          </a:p>
          <a:p>
            <a:pPr algn="just"/>
            <a:endParaRPr lang="en-US" sz="1200" dirty="0">
              <a:highlight>
                <a:srgbClr val="FFFFFF"/>
              </a:highlight>
              <a:latin typeface="Arial"/>
              <a:cs typeface="Arial"/>
            </a:endParaRPr>
          </a:p>
          <a:p>
            <a:pPr algn="ctr"/>
            <a:endParaRPr lang="en-US" dirty="0"/>
          </a:p>
        </p:txBody>
      </p:sp>
    </p:spTree>
    <p:extLst>
      <p:ext uri="{BB962C8B-B14F-4D97-AF65-F5344CB8AC3E}">
        <p14:creationId xmlns:p14="http://schemas.microsoft.com/office/powerpoint/2010/main" val="225208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167A-6665-BA73-9933-5E702AB7CC7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9BDD9DF-CE0C-841B-7154-B787000CAF62}"/>
              </a:ext>
            </a:extLst>
          </p:cNvPr>
          <p:cNvSpPr/>
          <p:nvPr/>
        </p:nvSpPr>
        <p:spPr>
          <a:xfrm rot="5400000">
            <a:off x="-1942628" y="1950084"/>
            <a:ext cx="6858000" cy="2972743"/>
          </a:xfrm>
          <a:prstGeom prst="rect">
            <a:avLst/>
          </a:prstGeom>
          <a:solidFill>
            <a:srgbClr val="0F6FC6"/>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extBox 1">
            <a:extLst>
              <a:ext uri="{FF2B5EF4-FFF2-40B4-BE49-F238E27FC236}">
                <a16:creationId xmlns:a16="http://schemas.microsoft.com/office/drawing/2014/main" id="{805E9806-2A6E-B555-CCFE-76443886DC69}"/>
              </a:ext>
            </a:extLst>
          </p:cNvPr>
          <p:cNvSpPr txBox="1">
            <a:spLocks noGrp="1" noRot="1" noMove="1" noResize="1" noEditPoints="1" noAdjustHandles="1" noChangeArrowheads="1" noChangeShapeType="1"/>
          </p:cNvSpPr>
          <p:nvPr/>
        </p:nvSpPr>
        <p:spPr>
          <a:xfrm>
            <a:off x="2979542" y="871"/>
            <a:ext cx="9012433" cy="1169551"/>
          </a:xfrm>
          <a:prstGeom prst="rect">
            <a:avLst/>
          </a:prstGeom>
          <a:noFill/>
        </p:spPr>
        <p:txBody>
          <a:bodyPr wrap="square" lIns="91440" tIns="45720" rIns="91440" bIns="45720" rtlCol="0" anchor="t">
            <a:spAutoFit/>
          </a:bodyPr>
          <a:lstStyle/>
          <a:p>
            <a:pPr lvl="1"/>
            <a:endParaRPr lang="en-US" sz="1000" b="1">
              <a:solidFill>
                <a:schemeClr val="tx2">
                  <a:lumMod val="75000"/>
                  <a:lumOff val="25000"/>
                </a:schemeClr>
              </a:solidFill>
              <a:effectLst>
                <a:outerShdw blurRad="38100" dist="38100" dir="2700000" algn="tl">
                  <a:srgbClr val="000000">
                    <a:alpha val="43137"/>
                  </a:srgbClr>
                </a:outerShdw>
              </a:effectLst>
            </a:endParaRPr>
          </a:p>
          <a:p>
            <a:pPr lvl="1"/>
            <a:r>
              <a:rPr lang="en-US" sz="3200" b="1">
                <a:solidFill>
                  <a:schemeClr val="tx2">
                    <a:lumMod val="75000"/>
                    <a:lumOff val="25000"/>
                  </a:schemeClr>
                </a:solidFill>
                <a:effectLst>
                  <a:outerShdw blurRad="38100" dist="38100" dir="2700000" algn="tl">
                    <a:srgbClr val="000000">
                      <a:alpha val="43137"/>
                    </a:srgbClr>
                  </a:outerShdw>
                </a:effectLst>
              </a:rPr>
              <a:t>Parks Bond:</a:t>
            </a:r>
            <a:endParaRPr lang="en-US" sz="3200">
              <a:solidFill>
                <a:schemeClr val="tx2">
                  <a:lumMod val="75000"/>
                  <a:lumOff val="25000"/>
                </a:schemeClr>
              </a:solidFill>
            </a:endParaRPr>
          </a:p>
          <a:p>
            <a:pPr lvl="1"/>
            <a:r>
              <a:rPr lang="en-US" sz="2800" b="1">
                <a:solidFill>
                  <a:schemeClr val="tx2">
                    <a:lumMod val="75000"/>
                    <a:lumOff val="25000"/>
                  </a:schemeClr>
                </a:solidFill>
                <a:effectLst>
                  <a:outerShdw blurRad="38100" dist="38100" dir="2700000" algn="tl">
                    <a:srgbClr val="000000">
                      <a:alpha val="43137"/>
                    </a:srgbClr>
                  </a:outerShdw>
                </a:effectLst>
              </a:rPr>
              <a:t>Project Funding Update</a:t>
            </a:r>
          </a:p>
        </p:txBody>
      </p:sp>
      <p:pic>
        <p:nvPicPr>
          <p:cNvPr id="8" name="Picture Placeholder 34">
            <a:extLst>
              <a:ext uri="{FF2B5EF4-FFF2-40B4-BE49-F238E27FC236}">
                <a16:creationId xmlns:a16="http://schemas.microsoft.com/office/drawing/2014/main" id="{92CCCAB2-454B-E93E-F2FC-D5519D73564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0666" r="29424"/>
          <a:stretch>
            <a:fillRect/>
          </a:stretch>
        </p:blipFill>
        <p:spPr>
          <a:xfrm>
            <a:off x="437896" y="1436074"/>
            <a:ext cx="2714023" cy="3624207"/>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05435E87-BB1F-96CB-67D5-751D419A045D}"/>
              </a:ext>
            </a:extLst>
          </p:cNvPr>
          <p:cNvSpPr txBox="1"/>
          <p:nvPr/>
        </p:nvSpPr>
        <p:spPr>
          <a:xfrm>
            <a:off x="3410640" y="1171590"/>
            <a:ext cx="8743950"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highlight>
                  <a:srgbClr val="FFFFFF"/>
                </a:highlight>
                <a:latin typeface="Aptos"/>
                <a:cs typeface="Arial"/>
              </a:rPr>
              <a:t>Appropriation from Fund Balance – Park Impact Fee Fund - </a:t>
            </a:r>
            <a:r>
              <a:rPr lang="en-US" sz="1400" b="1" u="sng" dirty="0">
                <a:highlight>
                  <a:srgbClr val="FFFFFF"/>
                </a:highlight>
                <a:cs typeface="Arial"/>
              </a:rPr>
              <a:t>District 4 </a:t>
            </a:r>
            <a:r>
              <a:rPr lang="en-US" sz="1400" b="1" u="sng" dirty="0">
                <a:highlight>
                  <a:srgbClr val="FFFFFF"/>
                </a:highlight>
                <a:latin typeface="Aptos"/>
                <a:cs typeface="Arial"/>
              </a:rPr>
              <a:t>- Snyder Park – </a:t>
            </a:r>
          </a:p>
          <a:p>
            <a:r>
              <a:rPr lang="en-US" sz="1400" b="1" u="sng" dirty="0">
                <a:highlight>
                  <a:srgbClr val="FFFFFF"/>
                </a:highlight>
                <a:latin typeface="Aptos"/>
                <a:cs typeface="Arial"/>
              </a:rPr>
              <a:t>$611,230.00</a:t>
            </a:r>
            <a:endParaRPr lang="en-US" sz="1400" u="sng" dirty="0">
              <a:highlight>
                <a:srgbClr val="FFFFFF"/>
              </a:highlight>
              <a:latin typeface="Aptos"/>
              <a:cs typeface="Arial"/>
            </a:endParaRPr>
          </a:p>
          <a:p>
            <a:endParaRPr lang="en-US" sz="1400" dirty="0">
              <a:highlight>
                <a:srgbClr val="FFFFFF"/>
              </a:highlight>
              <a:latin typeface="Aptos"/>
              <a:cs typeface="Arial"/>
            </a:endParaRPr>
          </a:p>
          <a:p>
            <a:r>
              <a:rPr lang="en-US" sz="1400" dirty="0">
                <a:highlight>
                  <a:srgbClr val="FFFFFF"/>
                </a:highlight>
                <a:latin typeface="Aptos"/>
                <a:cs typeface="Arial"/>
              </a:rPr>
              <a:t>Staff are negotiating with the design consultant to initiate the design and permitting for Snyder Park. The proposal received exceeds the available funds by $611,230.00. </a:t>
            </a:r>
          </a:p>
          <a:p>
            <a:endParaRPr lang="en-US" sz="1400" dirty="0">
              <a:highlight>
                <a:srgbClr val="FFFFFF"/>
              </a:highlight>
              <a:latin typeface="Aptos"/>
              <a:cs typeface="Arial"/>
            </a:endParaRPr>
          </a:p>
          <a:p>
            <a:r>
              <a:rPr lang="en-US" sz="1400" dirty="0">
                <a:highlight>
                  <a:srgbClr val="FFFFFF"/>
                </a:highlight>
                <a:latin typeface="Aptos"/>
                <a:cs typeface="Arial"/>
              </a:rPr>
              <a:t>Upon approval of the additional funding, staff shall finalize approval of the contract for design services and initiate the design and permitting phase required to accomplish the scheduled start of construction in FY 2028 as indicated in the Implementation plan.</a:t>
            </a:r>
          </a:p>
          <a:p>
            <a:endParaRPr lang="en-US" sz="1400" dirty="0">
              <a:highlight>
                <a:srgbClr val="FFFFFF"/>
              </a:highlight>
              <a:latin typeface="Aptos"/>
              <a:cs typeface="Arial"/>
            </a:endParaRPr>
          </a:p>
          <a:p>
            <a:r>
              <a:rPr lang="en-US" sz="1400" dirty="0">
                <a:highlight>
                  <a:srgbClr val="FFFFFF"/>
                </a:highlight>
                <a:latin typeface="Aptos"/>
                <a:cs typeface="Arial"/>
              </a:rPr>
              <a:t>If approved by the City Commission, the total project budget for Snyder Park will increase to $7,224,230.</a:t>
            </a:r>
          </a:p>
          <a:p>
            <a:pPr marL="285750" indent="-285750">
              <a:buFont typeface="Wingdings,Sans-Serif"/>
              <a:buChar char="▪"/>
            </a:pPr>
            <a:endParaRPr lang="en-US" sz="1400" dirty="0">
              <a:highlight>
                <a:srgbClr val="FFFFFF"/>
              </a:highlight>
              <a:latin typeface="Aptos"/>
              <a:cs typeface="Arial"/>
            </a:endParaRPr>
          </a:p>
          <a:p>
            <a:r>
              <a:rPr lang="en-US" sz="1400" b="1" u="sng" dirty="0">
                <a:highlight>
                  <a:srgbClr val="FFFFFF"/>
                </a:highlight>
                <a:latin typeface="Aptos"/>
                <a:cs typeface="Arial"/>
              </a:rPr>
              <a:t>Appropriation from Fund Balance – Park Impact Fee Fund - </a:t>
            </a:r>
            <a:r>
              <a:rPr lang="en-US" sz="1400" b="1" u="sng" dirty="0">
                <a:highlight>
                  <a:srgbClr val="FFFFFF"/>
                </a:highlight>
                <a:cs typeface="Arial"/>
              </a:rPr>
              <a:t>District 4 </a:t>
            </a:r>
            <a:r>
              <a:rPr lang="en-US" sz="1400" b="1" u="sng" dirty="0">
                <a:highlight>
                  <a:srgbClr val="FFFFFF"/>
                </a:highlight>
                <a:latin typeface="Aptos"/>
                <a:cs typeface="Arial"/>
              </a:rPr>
              <a:t>- Floyd Hull Stadium – </a:t>
            </a:r>
          </a:p>
          <a:p>
            <a:r>
              <a:rPr lang="en-US" sz="1400" b="1" u="sng" dirty="0">
                <a:highlight>
                  <a:srgbClr val="FFFFFF"/>
                </a:highlight>
                <a:latin typeface="Aptos"/>
                <a:cs typeface="Arial"/>
              </a:rPr>
              <a:t>$77,588.00</a:t>
            </a:r>
            <a:endParaRPr lang="en-US" sz="1400" u="sng" dirty="0">
              <a:highlight>
                <a:srgbClr val="FFFFFF"/>
              </a:highlight>
              <a:latin typeface="Aptos"/>
              <a:cs typeface="Arial"/>
            </a:endParaRPr>
          </a:p>
          <a:p>
            <a:pPr marL="285750" indent="-285750">
              <a:buFont typeface="Arial,Sans-Serif"/>
              <a:buChar char="•"/>
            </a:pPr>
            <a:endParaRPr lang="en-US" sz="1400" dirty="0">
              <a:highlight>
                <a:srgbClr val="FFFFFF"/>
              </a:highlight>
              <a:latin typeface="Aptos"/>
              <a:cs typeface="Arial"/>
            </a:endParaRPr>
          </a:p>
          <a:p>
            <a:r>
              <a:rPr lang="en-US" sz="1400" dirty="0">
                <a:highlight>
                  <a:srgbClr val="FFFFFF"/>
                </a:highlight>
                <a:latin typeface="Aptos"/>
                <a:cs typeface="Arial"/>
              </a:rPr>
              <a:t>The design for Floyd Hull Park is in process. During the analysis of the existing site and buildings the consultant identified additional environmental and structural analysis required to advance the project design and  provided a proposal for these services. </a:t>
            </a:r>
          </a:p>
          <a:p>
            <a:endParaRPr lang="en-US" sz="1400" dirty="0">
              <a:highlight>
                <a:srgbClr val="FFFFFF"/>
              </a:highlight>
              <a:latin typeface="Aptos"/>
              <a:cs typeface="Arial"/>
            </a:endParaRPr>
          </a:p>
          <a:p>
            <a:r>
              <a:rPr lang="en-US" sz="1400" dirty="0">
                <a:highlight>
                  <a:srgbClr val="FFFFFF"/>
                </a:highlight>
                <a:latin typeface="Aptos"/>
                <a:cs typeface="Arial"/>
              </a:rPr>
              <a:t>The proposal received exceeds the available funds by $77,588.00. Upon approval of the additional funding, staff will fund the proposal to the consultant to proceed with the additional evaluations required to complete design and permitting phase required to accomplish the scheduled start of construction in FY 2028 as indicated in the Implementation plan.</a:t>
            </a:r>
            <a:endParaRPr lang="en-US" sz="1400" dirty="0">
              <a:highlight>
                <a:srgbClr val="FFFFFF"/>
              </a:highlight>
              <a:latin typeface="Aptos"/>
            </a:endParaRPr>
          </a:p>
          <a:p>
            <a:endParaRPr lang="en-US" sz="1400" dirty="0">
              <a:highlight>
                <a:srgbClr val="FFFFFF"/>
              </a:highlight>
              <a:latin typeface="Aptos"/>
              <a:cs typeface="Arial"/>
            </a:endParaRPr>
          </a:p>
          <a:p>
            <a:r>
              <a:rPr lang="en-US" sz="1400" dirty="0">
                <a:highlight>
                  <a:srgbClr val="FFFFFF"/>
                </a:highlight>
                <a:latin typeface="Aptos"/>
                <a:cs typeface="Arial"/>
              </a:rPr>
              <a:t>If approved by the City Commission, the total project budget for Floyd Hull Stadium will increase to $6,492,338.</a:t>
            </a:r>
          </a:p>
        </p:txBody>
      </p:sp>
    </p:spTree>
    <p:extLst>
      <p:ext uri="{BB962C8B-B14F-4D97-AF65-F5344CB8AC3E}">
        <p14:creationId xmlns:p14="http://schemas.microsoft.com/office/powerpoint/2010/main" val="264306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2E7E-C9FD-F1AD-4CBA-1FBCCA876360}"/>
            </a:ext>
          </a:extLst>
        </p:cNvPr>
        <p:cNvGrpSpPr/>
        <p:nvPr/>
      </p:nvGrpSpPr>
      <p:grpSpPr>
        <a:xfrm>
          <a:off x="0" y="0"/>
          <a:ext cx="0" cy="0"/>
          <a:chOff x="0" y="0"/>
          <a:chExt cx="0" cy="0"/>
        </a:xfrm>
      </p:grpSpPr>
      <p:pic>
        <p:nvPicPr>
          <p:cNvPr id="14" name="Picture Placeholder 13" descr="A picture containing sky, outdoor, city&#10;&#10;AI-generated content may be incorrect.">
            <a:extLst>
              <a:ext uri="{FF2B5EF4-FFF2-40B4-BE49-F238E27FC236}">
                <a16:creationId xmlns:a16="http://schemas.microsoft.com/office/drawing/2014/main" id="{9D99BFD7-FFE1-04F6-9E5F-7D4154EF6FA2}"/>
              </a:ext>
            </a:extLst>
          </p:cNvPr>
          <p:cNvPicPr>
            <a:picLocks noGrp="1" noRot="1" noChangeAspect="1" noMove="1" noResize="1" noEditPoints="1" noAdjustHandles="1" noChangeArrowheads="1" noChangeShapeType="1" noCrop="1"/>
          </p:cNvPicPr>
          <p:nvPr>
            <p:ph type="pic" sz="quarter" idx="13"/>
          </p:nvPr>
        </p:nvPicPr>
        <p:blipFill>
          <a:blip r:embed="rId3" cstate="screen">
            <a:extLst>
              <a:ext uri="{28A0092B-C50C-407E-A947-70E740481C1C}">
                <a14:useLocalDpi xmlns:a14="http://schemas.microsoft.com/office/drawing/2010/main"/>
              </a:ext>
            </a:extLst>
          </a:blip>
          <a:srcRect l="4211" t="10458" r="8858" b="2610"/>
          <a:stretch>
            <a:fillRect/>
          </a:stretch>
        </p:blipFill>
        <p:spPr>
          <a:xfrm>
            <a:off x="0" y="0"/>
            <a:ext cx="12192000" cy="6858000"/>
          </a:xfrm>
        </p:spPr>
      </p:pic>
      <p:sp>
        <p:nvSpPr>
          <p:cNvPr id="7" name="Rectangle 6">
            <a:extLst>
              <a:ext uri="{FF2B5EF4-FFF2-40B4-BE49-F238E27FC236}">
                <a16:creationId xmlns:a16="http://schemas.microsoft.com/office/drawing/2014/main" id="{8D4F4FF3-F689-5E8F-2F92-A248C2F53E25}"/>
              </a:ext>
            </a:extLst>
          </p:cNvPr>
          <p:cNvSpPr/>
          <p:nvPr/>
        </p:nvSpPr>
        <p:spPr>
          <a:xfrm rot="5400000">
            <a:off x="4106598" y="278678"/>
            <a:ext cx="3809666" cy="6256770"/>
          </a:xfrm>
          <a:prstGeom prst="rect">
            <a:avLst/>
          </a:prstGeom>
          <a:solidFill>
            <a:srgbClr val="0F6FC6">
              <a:alpha val="85000"/>
            </a:srgbClr>
          </a:solidFill>
          <a:ln>
            <a:noFill/>
          </a:ln>
          <a:effectLst>
            <a:outerShdw blurRad="50800" dist="38100" dir="18900000" algn="bl" rotWithShape="0">
              <a:prstClr val="black">
                <a:alpha val="40000"/>
              </a:prstClr>
            </a:outerShdw>
          </a:effectLst>
          <a:scene3d>
            <a:camera prst="orthographicFront"/>
            <a:lightRig rig="threePt" dir="t"/>
          </a:scene3d>
          <a:sp3d>
            <a:bevelT w="101600" prst="ribl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0E5C742E-48DA-7444-1AB8-723E1AB3BF4A}"/>
              </a:ext>
            </a:extLst>
          </p:cNvPr>
          <p:cNvSpPr txBox="1">
            <a:spLocks noGrp="1" noRot="1" noMove="1" noResize="1" noEditPoints="1" noAdjustHandles="1" noChangeArrowheads="1" noChangeShapeType="1"/>
          </p:cNvSpPr>
          <p:nvPr/>
        </p:nvSpPr>
        <p:spPr>
          <a:xfrm>
            <a:off x="3414489" y="3189000"/>
            <a:ext cx="5184975" cy="1677382"/>
          </a:xfrm>
          <a:prstGeom prst="rect">
            <a:avLst/>
          </a:prstGeom>
          <a:noFill/>
        </p:spPr>
        <p:txBody>
          <a:bodyPr wrap="square" lIns="91440" tIns="45720" rIns="91440" bIns="45720" anchor="t">
            <a:spAutoFit/>
          </a:bodyPr>
          <a:lstStyle/>
          <a:p>
            <a:pPr algn="ctr"/>
            <a:r>
              <a:rPr lang="en-US" sz="3500" b="1">
                <a:solidFill>
                  <a:schemeClr val="bg1"/>
                </a:solidFill>
                <a:latin typeface="+mj-lt"/>
                <a:cs typeface="Poppins"/>
              </a:rPr>
              <a:t>QUESTIONS?</a:t>
            </a:r>
          </a:p>
          <a:p>
            <a:pPr algn="ctr"/>
            <a:endParaRPr lang="en-US" sz="2500" b="1">
              <a:solidFill>
                <a:schemeClr val="bg1"/>
              </a:solidFill>
              <a:latin typeface="+mj-lt"/>
              <a:cs typeface="Poppins" pitchFamily="2" charset="77"/>
            </a:endParaRPr>
          </a:p>
          <a:p>
            <a:pPr algn="ctr"/>
            <a:endParaRPr lang="en-US" sz="2300" b="1" dirty="0">
              <a:solidFill>
                <a:schemeClr val="bg1"/>
              </a:solidFill>
              <a:latin typeface="+mj-lt"/>
              <a:cs typeface="Poppins" pitchFamily="2" charset="77"/>
            </a:endParaRPr>
          </a:p>
          <a:p>
            <a:pPr algn="ctr"/>
            <a:endParaRPr lang="en-US" sz="1000" b="1">
              <a:solidFill>
                <a:schemeClr val="bg1"/>
              </a:solidFill>
              <a:latin typeface="+mj-lt"/>
              <a:cs typeface="Poppins" pitchFamily="2" charset="77"/>
            </a:endParaRPr>
          </a:p>
          <a:p>
            <a:pPr algn="ctr"/>
            <a:endParaRPr lang="en-US" sz="1000" b="1">
              <a:solidFill>
                <a:schemeClr val="bg1"/>
              </a:solidFill>
              <a:latin typeface="+mj-lt"/>
              <a:cs typeface="Poppins" pitchFamily="2" charset="77"/>
            </a:endParaRPr>
          </a:p>
        </p:txBody>
      </p:sp>
      <p:grpSp>
        <p:nvGrpSpPr>
          <p:cNvPr id="9" name="Group 8">
            <a:extLst>
              <a:ext uri="{FF2B5EF4-FFF2-40B4-BE49-F238E27FC236}">
                <a16:creationId xmlns:a16="http://schemas.microsoft.com/office/drawing/2014/main" id="{A2C74ED1-B050-76B9-230C-7C9032533350}"/>
              </a:ext>
            </a:extLst>
          </p:cNvPr>
          <p:cNvGrpSpPr>
            <a:grpSpLocks noGrp="1" noUngrp="1" noRot="1" noMove="1" noResize="1"/>
          </p:cNvGrpSpPr>
          <p:nvPr/>
        </p:nvGrpSpPr>
        <p:grpSpPr>
          <a:xfrm>
            <a:off x="3414490" y="1838830"/>
            <a:ext cx="5208447" cy="861774"/>
            <a:chOff x="2921368" y="1653805"/>
            <a:chExt cx="5208447" cy="861774"/>
          </a:xfrm>
        </p:grpSpPr>
        <p:pic>
          <p:nvPicPr>
            <p:cNvPr id="10" name="Graphic 1">
              <a:extLst>
                <a:ext uri="{FF2B5EF4-FFF2-40B4-BE49-F238E27FC236}">
                  <a16:creationId xmlns:a16="http://schemas.microsoft.com/office/drawing/2014/main" id="{522C6742-C6BE-C588-ECB8-2C24C95D32E4}"/>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4"/>
                </a:ext>
              </a:extLst>
            </a:blip>
            <a:stretch>
              <a:fillRect/>
            </a:stretch>
          </p:blipFill>
          <p:spPr>
            <a:xfrm>
              <a:off x="2921368" y="1673073"/>
              <a:ext cx="823237" cy="823238"/>
            </a:xfrm>
            <a:prstGeom prst="rect">
              <a:avLst/>
            </a:prstGeom>
          </p:spPr>
        </p:pic>
        <p:sp>
          <p:nvSpPr>
            <p:cNvPr id="11" name="TextBox 10">
              <a:extLst>
                <a:ext uri="{FF2B5EF4-FFF2-40B4-BE49-F238E27FC236}">
                  <a16:creationId xmlns:a16="http://schemas.microsoft.com/office/drawing/2014/main" id="{378F484D-8B76-E8E0-D022-F45E0C1908B9}"/>
                </a:ext>
              </a:extLst>
            </p:cNvPr>
            <p:cNvSpPr txBox="1">
              <a:spLocks noGrp="1" noRot="1" noMove="1" noResize="1" noEditPoints="1" noAdjustHandles="1" noChangeArrowheads="1" noChangeShapeType="1"/>
            </p:cNvSpPr>
            <p:nvPr/>
          </p:nvSpPr>
          <p:spPr>
            <a:xfrm>
              <a:off x="4139683" y="1653805"/>
              <a:ext cx="3990132" cy="861774"/>
            </a:xfrm>
            <a:prstGeom prst="rect">
              <a:avLst/>
            </a:prstGeom>
            <a:noFill/>
          </p:spPr>
          <p:txBody>
            <a:bodyPr wrap="square">
              <a:spAutoFit/>
            </a:bodyPr>
            <a:lstStyle/>
            <a:p>
              <a:pPr>
                <a:lnSpc>
                  <a:spcPts val="3000"/>
                </a:lnSpc>
              </a:pPr>
              <a:r>
                <a:rPr lang="en-US" sz="2800">
                  <a:solidFill>
                    <a:schemeClr val="bg1"/>
                  </a:solidFill>
                  <a:latin typeface="+mj-lt"/>
                  <a:cs typeface="Poppins" pitchFamily="2" charset="77"/>
                </a:rPr>
                <a:t>CITY OF</a:t>
              </a:r>
            </a:p>
            <a:p>
              <a:pPr>
                <a:lnSpc>
                  <a:spcPts val="3000"/>
                </a:lnSpc>
              </a:pPr>
              <a:r>
                <a:rPr lang="en-US" sz="2800">
                  <a:solidFill>
                    <a:schemeClr val="bg1"/>
                  </a:solidFill>
                  <a:latin typeface="+mj-lt"/>
                  <a:cs typeface="Poppins" pitchFamily="2" charset="77"/>
                </a:rPr>
                <a:t>FORT LAUDERDALE</a:t>
              </a:r>
            </a:p>
          </p:txBody>
        </p:sp>
      </p:grpSp>
      <p:cxnSp>
        <p:nvCxnSpPr>
          <p:cNvPr id="12" name="Straight Connector 11">
            <a:extLst>
              <a:ext uri="{FF2B5EF4-FFF2-40B4-BE49-F238E27FC236}">
                <a16:creationId xmlns:a16="http://schemas.microsoft.com/office/drawing/2014/main" id="{660BFC5C-E788-CBFF-A1B5-7E812D1456E8}"/>
              </a:ext>
            </a:extLst>
          </p:cNvPr>
          <p:cNvCxnSpPr>
            <a:cxnSpLocks noGrp="1" noRot="1" noMove="1" noResize="1" noEditPoints="1" noAdjustHandles="1" noChangeArrowheads="1" noChangeShapeType="1"/>
          </p:cNvCxnSpPr>
          <p:nvPr/>
        </p:nvCxnSpPr>
        <p:spPr>
          <a:xfrm>
            <a:off x="3414490" y="2980872"/>
            <a:ext cx="5150339"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99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a4bf73-9cd3-4345-9252-6cea02d0e914">
      <Terms xmlns="http://schemas.microsoft.com/office/infopath/2007/PartnerControls"/>
    </lcf76f155ced4ddcb4097134ff3c332f>
    <TaxCatchAll xmlns="4e53b9b8-0343-4c90-a6cf-cf9586f753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8A0EB6C6CF5541896FD0082C14B3B0" ma:contentTypeVersion="11" ma:contentTypeDescription="Create a new document." ma:contentTypeScope="" ma:versionID="f521280ff5bfd075cdee4f9ed85c08e6">
  <xsd:schema xmlns:xsd="http://www.w3.org/2001/XMLSchema" xmlns:xs="http://www.w3.org/2001/XMLSchema" xmlns:p="http://schemas.microsoft.com/office/2006/metadata/properties" xmlns:ns2="70a4bf73-9cd3-4345-9252-6cea02d0e914" xmlns:ns3="4e53b9b8-0343-4c90-a6cf-cf9586f7535b" targetNamespace="http://schemas.microsoft.com/office/2006/metadata/properties" ma:root="true" ma:fieldsID="64870bf111d324f65e6cc1375b983547" ns2:_="" ns3:_="">
    <xsd:import namespace="70a4bf73-9cd3-4345-9252-6cea02d0e914"/>
    <xsd:import namespace="4e53b9b8-0343-4c90-a6cf-cf9586f753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4bf73-9cd3-4345-9252-6cea02d0e9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c8dcc5-e6c8-4574-9c1b-9c1a63d87a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3b9b8-0343-4c90-a6cf-cf9586f753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98da73-1134-4a0a-bd8f-826a9131f9b2}" ma:internalName="TaxCatchAll" ma:showField="CatchAllData" ma:web="4e53b9b8-0343-4c90-a6cf-cf9586f75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BFA07-B528-4C0D-9A33-793C2DBC78B4}">
  <ds:schemaRefs>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4e53b9b8-0343-4c90-a6cf-cf9586f7535b"/>
    <ds:schemaRef ds:uri="http://www.w3.org/XML/1998/namespace"/>
    <ds:schemaRef ds:uri="http://purl.org/dc/terms/"/>
    <ds:schemaRef ds:uri="http://schemas.openxmlformats.org/package/2006/metadata/core-properties"/>
    <ds:schemaRef ds:uri="70a4bf73-9cd3-4345-9252-6cea02d0e914"/>
  </ds:schemaRefs>
</ds:datastoreItem>
</file>

<file path=customXml/itemProps2.xml><?xml version="1.0" encoding="utf-8"?>
<ds:datastoreItem xmlns:ds="http://schemas.openxmlformats.org/officeDocument/2006/customXml" ds:itemID="{AE53D21B-ADE0-4281-BE6D-AE6825E678A6}">
  <ds:schemaRefs>
    <ds:schemaRef ds:uri="http://schemas.microsoft.com/sharepoint/v3/contenttype/forms"/>
  </ds:schemaRefs>
</ds:datastoreItem>
</file>

<file path=customXml/itemProps3.xml><?xml version="1.0" encoding="utf-8"?>
<ds:datastoreItem xmlns:ds="http://schemas.openxmlformats.org/officeDocument/2006/customXml" ds:itemID="{CBC6EF45-9F3E-49E4-96CA-5624A8C0CCEF}">
  <ds:schemaRefs>
    <ds:schemaRef ds:uri="4e53b9b8-0343-4c90-a6cf-cf9586f7535b"/>
    <ds:schemaRef ds:uri="70a4bf73-9cd3-4345-9252-6cea02d0e9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de03ec9-e412-4fb8-9a79-1b8f7a4bea90}" enabled="0" method="" siteId="{8de03ec9-e412-4fb8-9a79-1b8f7a4bea90}" removed="1"/>
</clbl:labelList>
</file>

<file path=docProps/app.xml><?xml version="1.0" encoding="utf-8"?>
<Properties xmlns="http://schemas.openxmlformats.org/officeDocument/2006/extended-properties" xmlns:vt="http://schemas.openxmlformats.org/officeDocument/2006/docPropsVTypes">
  <TotalTime>42</TotalTime>
  <Words>736</Words>
  <Application>Microsoft Office PowerPoint</Application>
  <PresentationFormat>Widescreen</PresentationFormat>
  <Paragraphs>70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Kristin Thompson</dc:creator>
  <cp:lastModifiedBy>Marc Isaac</cp:lastModifiedBy>
  <cp:revision>172</cp:revision>
  <cp:lastPrinted>2026-04-17T14:37:36Z</cp:lastPrinted>
  <dcterms:created xsi:type="dcterms:W3CDTF">2026-01-13T14:30:57Z</dcterms:created>
  <dcterms:modified xsi:type="dcterms:W3CDTF">2026-04-21T22:18:56Z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0x0101006E8A0EB6C6CF5541896FD0082C14B3B0</vt:lpwstr>
  </property>
  <property fmtid="{D5CDD505-2E9C-101B-9397-08002B2CF9AE}" pid="3" name="MediaServiceImageTags">
    <vt:lpwstr/>
  </property>
</Properties>
</file>