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package/2006/relationships/metadata/thumbnail" Target="docProps/thumbnail.jpeg"/></Relationships>
</file>

<file path=ppt/presentation.xml><?xml version="1.0" encoding="utf-8"?>
<!--Generated by Aspose.Slides for Java 23.7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8" Type="http://schemas.openxmlformats.org/officeDocument/2006/relationships/slide" Target="slides/slide7.xml"/><Relationship Id="rId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3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24" Type="http://schemas.openxmlformats.org/officeDocument/2006/relationships/customXml" Target="../customXml/item2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6F6E35-AAC1-42A4-9C1D-8EC030393CC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FACFA6-90A6-433B-A68F-B8D34096889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1FB91A-E014-428B-8C0B-7555F7280FE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E58E6A-923C-4D62-BA48-8E60EB9FBE1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7E2854-F70F-4537-91A7-6FAE28B6509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EB0283A-4856-437F-9968-74775F16106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1A59B0D-D9EB-470D-933F-C4139497978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B970A49B-5E74-424C-8545-59798686E81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714897FA-675B-4744-A437-670A862E0B1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EACFC73-1D51-4D66-8C3F-C3741324A04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767B035-4FBC-4157-8D14-4A00AEE7506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4.18 unknown"/>
  <p:tag name="AS_RELEASE_DATE" val="2023.07.31"/>
  <p:tag name="AS_TITLE" val="Aspose.Slides for Java"/>
  <p:tag name="AS_VERSION" val="23.7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2513BE3D4754E82CAD49C5DD5B010" ma:contentTypeVersion="16" ma:contentTypeDescription="Create a new document." ma:contentTypeScope="" ma:versionID="3a25e5362a7f9ce9860faa252982aca9">
  <xsd:schema xmlns:xsd="http://www.w3.org/2001/XMLSchema" xmlns:xs="http://www.w3.org/2001/XMLSchema" xmlns:p="http://schemas.microsoft.com/office/2006/metadata/properties" xmlns:ns2="430f68b6-4aca-4f69-b9f5-a1bc5b936dbc" xmlns:ns3="4e53b9b8-0343-4c90-a6cf-cf9586f7535b" targetNamespace="http://schemas.microsoft.com/office/2006/metadata/properties" ma:root="true" ma:fieldsID="32962ee1399ae33b883f0b8856371e23" ns2:_="" ns3:_="">
    <xsd:import namespace="430f68b6-4aca-4f69-b9f5-a1bc5b936dbc"/>
    <xsd:import namespace="4e53b9b8-0343-4c90-a6cf-cf9586f75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f68b6-4aca-4f69-b9f5-a1bc5b936d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0c8dcc5-e6c8-4574-9c1b-9c1a63d87a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3b9b8-0343-4c90-a6cf-cf9586f75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298da73-1134-4a0a-bd8f-826a9131f9b2}" ma:internalName="TaxCatchAll" ma:showField="CatchAllData" ma:web="4e53b9b8-0343-4c90-a6cf-cf9586f75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0f68b6-4aca-4f69-b9f5-a1bc5b936dbc">
      <Terms xmlns="http://schemas.microsoft.com/office/infopath/2007/PartnerControls"/>
    </lcf76f155ced4ddcb4097134ff3c332f>
    <TaxCatchAll xmlns="4e53b9b8-0343-4c90-a6cf-cf9586f7535b" xsi:nil="true"/>
  </documentManagement>
</p:properties>
</file>

<file path=customXml/itemProps1.xml><?xml version="1.0" encoding="utf-8"?>
<ds:datastoreItem xmlns:ds="http://schemas.openxmlformats.org/officeDocument/2006/customXml" ds:itemID="{00692DC6-F3AC-4910-9B34-8D9EA31A879A}"/>
</file>

<file path=customXml/itemProps2.xml><?xml version="1.0" encoding="utf-8"?>
<ds:datastoreItem xmlns:ds="http://schemas.openxmlformats.org/officeDocument/2006/customXml" ds:itemID="{ABEA513C-B720-4A05-81A5-1398E000C722}"/>
</file>

<file path=customXml/itemProps3.xml><?xml version="1.0" encoding="utf-8"?>
<ds:datastoreItem xmlns:ds="http://schemas.openxmlformats.org/officeDocument/2006/customXml" ds:itemID="{48C9D4FB-0050-46B5-9B11-66BAA92A7C74}"/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16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9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23.0700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cp:lastPrinted>2024-03-27T13:18:35Z</cp:lastPrinted>
  <dcterms:created xsi:type="dcterms:W3CDTF">2024-03-27T17:18:35Z</dcterms:created>
  <dcterms:modified xsi:type="dcterms:W3CDTF">2024-03-27T17:18:41Z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0x0101006892513BE3D4754E82CAD49C5DD5B010</vt:lpwstr>
  </property>
</Properties>
</file>