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60" r:id="rId3"/>
    <p:sldId id="257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65B24-A22B-449C-AF27-9DCD705F8F2B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08C31-BCA7-4B1A-83FB-F06F3A79B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5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46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8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9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6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07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95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1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0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61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3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28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BEC91-C664-4993-AEF9-4C7CD2CECA46}" type="datetimeFigureOut">
              <a:rPr lang="en-US" smtClean="0"/>
              <a:t>12/6/2023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9A1BD-0081-44E6-8AB6-F7EBB4D2B9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9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FCFE6-55DA-E31F-B079-359CE2A34F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15300" y="1562669"/>
            <a:ext cx="3389515" cy="2380681"/>
          </a:xfrm>
        </p:spPr>
        <p:txBody>
          <a:bodyPr anchor="b">
            <a:normAutofit/>
          </a:bodyPr>
          <a:lstStyle/>
          <a:p>
            <a:r>
              <a:rPr 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Park Rangers at the LOOP</a:t>
            </a:r>
          </a:p>
        </p:txBody>
      </p:sp>
      <p:pic>
        <p:nvPicPr>
          <p:cNvPr id="1026" name="Picture 2" descr="Photo from @theloopflb on Instagram on theloopflb at 11/29/22 at 12:04PM">
            <a:extLst>
              <a:ext uri="{FF2B5EF4-FFF2-40B4-BE49-F238E27FC236}">
                <a16:creationId xmlns:a16="http://schemas.microsoft.com/office/drawing/2014/main" id="{FD1828EB-9A0D-0F7E-4E8A-B61E996034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35"/>
          <a:stretch/>
        </p:blipFill>
        <p:spPr bwMode="auto"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logo of a city&#10;&#10;Description automatically generated">
            <a:extLst>
              <a:ext uri="{FF2B5EF4-FFF2-40B4-BE49-F238E27FC236}">
                <a16:creationId xmlns:a16="http://schemas.microsoft.com/office/drawing/2014/main" id="{5DDDDAAA-0CC4-4DE8-43A4-466A88CE8D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632" y="4373179"/>
            <a:ext cx="2817378" cy="226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102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0BB9581-2E1D-405D-AC21-AD669748D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6891187" cy="5546414"/>
          </a:xfrm>
          <a:prstGeom prst="rect">
            <a:avLst/>
          </a:prstGeom>
          <a:solidFill>
            <a:srgbClr val="FFFFFF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4" name="Picture 3" descr="A close-up of a text&#10;&#10;Description automatically generated">
            <a:extLst>
              <a:ext uri="{FF2B5EF4-FFF2-40B4-BE49-F238E27FC236}">
                <a16:creationId xmlns:a16="http://schemas.microsoft.com/office/drawing/2014/main" id="{13DF678D-137D-0084-FB06-F3CEE9C39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438" y="966788"/>
            <a:ext cx="6253163" cy="20240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A close-up of a letter&#10;&#10;Description automatically generated">
            <a:extLst>
              <a:ext uri="{FF2B5EF4-FFF2-40B4-BE49-F238E27FC236}">
                <a16:creationId xmlns:a16="http://schemas.microsoft.com/office/drawing/2014/main" id="{F1A7A77F-7156-2387-F829-AA749C1B3E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438" y="3049588"/>
            <a:ext cx="6253163" cy="203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A679D14-1C6A-3E0C-926B-888CD1C77A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438" y="5140325"/>
            <a:ext cx="6253163" cy="7223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A65F6A-4638-83FD-15A2-3F174CD35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9286" y="740057"/>
            <a:ext cx="3447450" cy="287690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Neighbors and Visitors Concerns</a:t>
            </a:r>
          </a:p>
        </p:txBody>
      </p:sp>
      <p:pic>
        <p:nvPicPr>
          <p:cNvPr id="2050" name="Picture 2" descr="Premium Vector | Feedback emoji slider or emoticon level scale for rating  emojis happy neutral sad emotions">
            <a:extLst>
              <a:ext uri="{FF2B5EF4-FFF2-40B4-BE49-F238E27FC236}">
                <a16:creationId xmlns:a16="http://schemas.microsoft.com/office/drawing/2014/main" id="{EF6E9B39-98B7-1164-C988-0DA33FEFE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116" y="3368377"/>
            <a:ext cx="4107744" cy="2546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84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10BE7-58BF-671F-789E-B26960715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53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entury Gothic" panose="020B0502020202020204" pitchFamily="34" charset="0"/>
              </a:rPr>
              <a:t>Level of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4E050-B60F-241F-3E5E-FC7F37D7A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7576" y="1595121"/>
            <a:ext cx="7886224" cy="50684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Police </a:t>
            </a:r>
          </a:p>
          <a:p>
            <a:pPr>
              <a:spcBef>
                <a:spcPts val="0"/>
              </a:spcBef>
            </a:pPr>
            <a: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Police presence with beach/park sweeps starts early AM</a:t>
            </a:r>
          </a:p>
          <a:p>
            <a:pPr>
              <a:spcBef>
                <a:spcPts val="0"/>
              </a:spcBef>
            </a:pPr>
            <a: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Homeless Outreach Office</a:t>
            </a:r>
            <a:r>
              <a:rPr lang="en-US" sz="2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rs </a:t>
            </a:r>
            <a: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perform daily checks </a:t>
            </a: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Homeless Outreach Team (HOT) </a:t>
            </a:r>
            <a: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offices located at the Loop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Homelessness </a:t>
            </a:r>
            <a:endParaRPr lang="en-US" sz="2000" b="1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Park Rangers and HOT are enforcing park rules </a:t>
            </a:r>
            <a:b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(i.e.,</a:t>
            </a:r>
            <a:r>
              <a:rPr lang="en-US" sz="2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no laying around, no open containers, no tents)</a:t>
            </a: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Homeless </a:t>
            </a:r>
            <a: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individuals' visibility does not equate to crimes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000" dirty="0"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AutoNum type="arabicPeriod"/>
            </a:pPr>
            <a:endParaRPr lang="en-US" sz="2000" dirty="0"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latin typeface="Century Gothic" panose="020B0502020202020204" pitchFamily="34" charset="0"/>
                <a:ea typeface="Calibri" panose="020F0502020204030204" pitchFamily="34" charset="0"/>
              </a:rPr>
              <a:t>Cleanliness </a:t>
            </a:r>
          </a:p>
          <a:p>
            <a:pPr>
              <a:spcBef>
                <a:spcPts val="0"/>
              </a:spcBef>
            </a:pPr>
            <a:r>
              <a:rPr lang="en-US" sz="20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Private company starts cleaning by 5:00 AM </a:t>
            </a:r>
          </a:p>
          <a:p>
            <a:pPr>
              <a:spcBef>
                <a:spcPts val="0"/>
              </a:spcBef>
            </a:pPr>
            <a:r>
              <a:rPr lang="en-US" sz="20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Three cleanings per day on weekdays and six cleanings per day on weekends</a:t>
            </a:r>
          </a:p>
          <a:p>
            <a:endParaRPr lang="en-US" sz="2000" dirty="0">
              <a:latin typeface="Century Gothic" panose="020B0502020202020204" pitchFamily="34" charset="0"/>
            </a:endParaRPr>
          </a:p>
        </p:txBody>
      </p:sp>
      <p:pic>
        <p:nvPicPr>
          <p:cNvPr id="4" name="Graphic 6" descr="Police male with solid fill">
            <a:extLst>
              <a:ext uri="{FF2B5EF4-FFF2-40B4-BE49-F238E27FC236}">
                <a16:creationId xmlns:a16="http://schemas.microsoft.com/office/drawing/2014/main" id="{79EA8547-A0AB-DA40-1C31-7323F0D43A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95120" y="1690688"/>
            <a:ext cx="1217136" cy="1217136"/>
          </a:xfrm>
          <a:prstGeom prst="rect">
            <a:avLst/>
          </a:prstGeom>
        </p:spPr>
      </p:pic>
      <p:pic>
        <p:nvPicPr>
          <p:cNvPr id="6" name="Graphic 5" descr="Mop and bucket outline">
            <a:extLst>
              <a:ext uri="{FF2B5EF4-FFF2-40B4-BE49-F238E27FC236}">
                <a16:creationId xmlns:a16="http://schemas.microsoft.com/office/drawing/2014/main" id="{3BD2C279-0A88-54DD-BD48-8D2F7603EE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44320" y="5167312"/>
            <a:ext cx="1217136" cy="1217136"/>
          </a:xfrm>
          <a:prstGeom prst="rect">
            <a:avLst/>
          </a:prstGeom>
        </p:spPr>
      </p:pic>
      <p:pic>
        <p:nvPicPr>
          <p:cNvPr id="3076" name="Picture 4" descr="Holding Hands - Free gestures icons">
            <a:extLst>
              <a:ext uri="{FF2B5EF4-FFF2-40B4-BE49-F238E27FC236}">
                <a16:creationId xmlns:a16="http://schemas.microsoft.com/office/drawing/2014/main" id="{A27A10D2-CE94-5BF1-75A1-AF139649F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320" y="3457755"/>
            <a:ext cx="1390968" cy="1390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249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D10BE7-58BF-671F-789E-B26960715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0464" y="233680"/>
            <a:ext cx="4140014" cy="13308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>
                <a:latin typeface="Century Gothic" panose="020B0502020202020204" pitchFamily="34" charset="0"/>
              </a:rPr>
              <a:t>Request </a:t>
            </a:r>
          </a:p>
        </p:txBody>
      </p:sp>
      <p:pic>
        <p:nvPicPr>
          <p:cNvPr id="4098" name="Picture 2" descr="Photo from @theloopflb on Instagram on theloopflb at 3/21/23 at 3:12PM">
            <a:extLst>
              <a:ext uri="{FF2B5EF4-FFF2-40B4-BE49-F238E27FC236}">
                <a16:creationId xmlns:a16="http://schemas.microsoft.com/office/drawing/2014/main" id="{12E1232B-D5DC-6AB4-6757-D978A6C4B7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3" r="-2" b="-2"/>
          <a:stretch/>
        </p:blipFill>
        <p:spPr bwMode="auto"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AB824C4F-D0D2-A2F7-27A8-7D2D9395ED42}"/>
              </a:ext>
            </a:extLst>
          </p:cNvPr>
          <p:cNvSpPr txBox="1">
            <a:spLocks/>
          </p:cNvSpPr>
          <p:nvPr/>
        </p:nvSpPr>
        <p:spPr>
          <a:xfrm>
            <a:off x="6736080" y="1564518"/>
            <a:ext cx="5344159" cy="51918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lang="en-US" sz="2000" b="1" dirty="0">
                <a:latin typeface="Century Gothic" panose="020B0502020202020204" pitchFamily="34" charset="0"/>
              </a:rPr>
              <a:t>Request: </a:t>
            </a:r>
            <a:r>
              <a:rPr lang="en-US" sz="2000" dirty="0">
                <a:latin typeface="Century Gothic" panose="020B0502020202020204" pitchFamily="34" charset="0"/>
              </a:rPr>
              <a:t>Funding for Park Rangers to be designated to the park for eight hours a day, five days a week, for a duration of three months.</a:t>
            </a:r>
          </a:p>
          <a:p>
            <a:pPr marL="0"/>
            <a:r>
              <a:rPr lang="en-US" sz="2000" b="1" dirty="0">
                <a:latin typeface="Century Gothic" panose="020B0502020202020204" pitchFamily="34" charset="0"/>
              </a:rPr>
              <a:t>Amount: </a:t>
            </a:r>
            <a:r>
              <a:rPr lang="en-US" sz="2000" dirty="0">
                <a:latin typeface="Century Gothic" panose="020B0502020202020204" pitchFamily="34" charset="0"/>
              </a:rPr>
              <a:t>$15,000</a:t>
            </a:r>
            <a:endParaRPr lang="en-US" sz="2000" b="1" dirty="0">
              <a:latin typeface="Century Gothic" panose="020B0502020202020204" pitchFamily="34" charset="0"/>
            </a:endParaRPr>
          </a:p>
          <a:p>
            <a:pPr marL="0"/>
            <a:r>
              <a:rPr lang="en-US" sz="2000" b="1" dirty="0">
                <a:latin typeface="Century Gothic" panose="020B0502020202020204" pitchFamily="34" charset="0"/>
              </a:rPr>
              <a:t>Benefits: </a:t>
            </a:r>
          </a:p>
          <a:p>
            <a:pPr marL="685800" indent="-457200">
              <a:buFont typeface="+mj-lt"/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Enhance the experience of neighbors and visitors at the LOOP </a:t>
            </a:r>
          </a:p>
          <a:p>
            <a:pPr marL="685800" indent="-457200">
              <a:buFont typeface="+mj-lt"/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Increase visibility of park rangers onsite</a:t>
            </a:r>
          </a:p>
          <a:p>
            <a:pPr marL="685800" indent="-457200">
              <a:buFont typeface="+mj-lt"/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Mitigate disruptive behavior from park patrons who may be blocking entrances to bathrooms, public indecency, and/or not utilizing park space for its intended use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307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</TotalTime>
  <Words>177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Park Rangers at the LOOP</vt:lpstr>
      <vt:lpstr>Neighbors and Visitors Concerns</vt:lpstr>
      <vt:lpstr>Level of Service</vt:lpstr>
      <vt:lpstr>Request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 Rangers at the LOOP</dc:title>
  <dc:creator>Luisa Agathon</dc:creator>
  <cp:lastModifiedBy>Luisa Agathon</cp:lastModifiedBy>
  <cp:revision>1</cp:revision>
  <dcterms:created xsi:type="dcterms:W3CDTF">2023-12-06T20:31:26Z</dcterms:created>
  <dcterms:modified xsi:type="dcterms:W3CDTF">2023-12-06T21:32:04Z</dcterms:modified>
</cp:coreProperties>
</file>