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1"/>
  </p:notesMasterIdLst>
  <p:sldIdLst>
    <p:sldId id="270" r:id="rId2"/>
    <p:sldId id="281" r:id="rId3"/>
    <p:sldId id="365" r:id="rId4"/>
    <p:sldId id="264" r:id="rId5"/>
    <p:sldId id="257" r:id="rId6"/>
    <p:sldId id="274" r:id="rId7"/>
    <p:sldId id="271" r:id="rId8"/>
    <p:sldId id="256" r:id="rId9"/>
    <p:sldId id="283"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E6E6E6"/>
    <a:srgbClr val="FFC000"/>
    <a:srgbClr val="BDD7EE"/>
    <a:srgbClr val="357F04"/>
  </p:clrMru>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88E10A9-5844-45AB-8D13-93F4D5C5BDDE}" v="47" dt="2022-01-25T19:57:09.28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262" autoAdjust="0"/>
    <p:restoredTop sz="96357" autoAdjust="0"/>
  </p:normalViewPr>
  <p:slideViewPr>
    <p:cSldViewPr>
      <p:cViewPr varScale="1">
        <p:scale>
          <a:sx n="70" d="100"/>
          <a:sy n="70" d="100"/>
        </p:scale>
        <p:origin x="420" y="72"/>
      </p:cViewPr>
      <p:guideLst>
        <p:guide orient="horz" pos="2160"/>
        <p:guide pos="2880"/>
      </p:guideLst>
    </p:cSldViewPr>
  </p:slideViewPr>
  <p:outlineViewPr>
    <p:cViewPr>
      <p:scale>
        <a:sx n="33" d="100"/>
        <a:sy n="33" d="100"/>
      </p:scale>
      <p:origin x="0" y="198"/>
    </p:cViewPr>
  </p:outlineViewPr>
  <p:notesTextViewPr>
    <p:cViewPr>
      <p:scale>
        <a:sx n="3" d="2"/>
        <a:sy n="3" d="2"/>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17"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0F830A1-3891-4B82-A120-081866556DA0}" type="datetimeFigureOut">
              <a:rPr lang="en-US" smtClean="0"/>
              <a:pPr/>
              <a:t>1/25/2022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8CC9574-A819-4FE4-99A7-1E27AD09ADC2}" type="slidenum">
              <a:rPr lang="en-US" smtClean="0"/>
              <a:pPr/>
              <a:t>‹#›</a:t>
            </a:fld>
            <a:endParaRPr lang="en-US" dirty="0"/>
          </a:p>
        </p:txBody>
      </p:sp>
    </p:spTree>
    <p:extLst>
      <p:ext uri="{BB962C8B-B14F-4D97-AF65-F5344CB8AC3E}">
        <p14:creationId xmlns:p14="http://schemas.microsoft.com/office/powerpoint/2010/main" val="30289934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B891980-0BF3-461C-95D4-87E094E9751C}" type="slidenum">
              <a:rPr lang="en-US" smtClean="0">
                <a:solidFill>
                  <a:prstClr val="black"/>
                </a:solidFill>
              </a:rPr>
              <a:pPr/>
              <a:t>1</a:t>
            </a:fld>
            <a:endParaRPr lang="en-US" dirty="0">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218987" rtl="0" eaLnBrk="1" fontAlgn="auto" latinLnBrk="0" hangingPunct="1">
              <a:lnSpc>
                <a:spcPct val="100000"/>
              </a:lnSpc>
              <a:spcBef>
                <a:spcPts val="0"/>
              </a:spcBef>
              <a:spcAft>
                <a:spcPts val="0"/>
              </a:spcAft>
              <a:buClrTx/>
              <a:buSzTx/>
              <a:buFontTx/>
              <a:buNone/>
              <a:tabLst/>
              <a:defRPr/>
            </a:pPr>
            <a:r>
              <a:rPr lang="en-IN" dirty="0"/>
              <a:t>Image Source:-</a:t>
            </a:r>
          </a:p>
          <a:p>
            <a:r>
              <a:rPr lang="en-IN" dirty="0"/>
              <a:t>https://pixabay.com/en/office-home-house-desk-chair-lamp-1078869/</a:t>
            </a:r>
          </a:p>
          <a:p>
            <a:r>
              <a:rPr lang="en-IN" dirty="0"/>
              <a:t>https://pixabay.com/en/mountain-top-adventure-hiking-984083/</a:t>
            </a:r>
          </a:p>
        </p:txBody>
      </p:sp>
      <p:sp>
        <p:nvSpPr>
          <p:cNvPr id="4" name="Slide Number Placeholder 3"/>
          <p:cNvSpPr>
            <a:spLocks noGrp="1"/>
          </p:cNvSpPr>
          <p:nvPr>
            <p:ph type="sldNum" sz="quarter" idx="5"/>
          </p:nvPr>
        </p:nvSpPr>
        <p:spPr/>
        <p:txBody>
          <a:bodyPr/>
          <a:lstStyle/>
          <a:p>
            <a:fld id="{CA2D21D1-52E2-420B-B491-CFF6D7BB79FB}" type="slidenum">
              <a:rPr lang="en-US" smtClean="0"/>
              <a:pPr/>
              <a:t>2</a:t>
            </a:fld>
            <a:endParaRPr lang="en-US"/>
          </a:p>
        </p:txBody>
      </p:sp>
    </p:spTree>
    <p:extLst>
      <p:ext uri="{BB962C8B-B14F-4D97-AF65-F5344CB8AC3E}">
        <p14:creationId xmlns:p14="http://schemas.microsoft.com/office/powerpoint/2010/main" val="25097838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https://unsplash.com/photos/RwvLuzb5EvE</a:t>
            </a:r>
          </a:p>
        </p:txBody>
      </p:sp>
      <p:sp>
        <p:nvSpPr>
          <p:cNvPr id="4" name="Slide Number Placeholder 3"/>
          <p:cNvSpPr>
            <a:spLocks noGrp="1"/>
          </p:cNvSpPr>
          <p:nvPr>
            <p:ph type="sldNum" sz="quarter" idx="5"/>
          </p:nvPr>
        </p:nvSpPr>
        <p:spPr/>
        <p:txBody>
          <a:bodyPr/>
          <a:lstStyle/>
          <a:p>
            <a:fld id="{EA29B908-AB39-4C69-9FB0-DF2ED111ADEE}" type="slidenum">
              <a:rPr lang="en-IN" smtClean="0"/>
              <a:t>4</a:t>
            </a:fld>
            <a:endParaRPr lang="en-IN"/>
          </a:p>
        </p:txBody>
      </p:sp>
    </p:spTree>
    <p:extLst>
      <p:ext uri="{BB962C8B-B14F-4D97-AF65-F5344CB8AC3E}">
        <p14:creationId xmlns:p14="http://schemas.microsoft.com/office/powerpoint/2010/main" val="890755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https://unsplash.com/photos/6QvRVC-6_Vo</a:t>
            </a:r>
          </a:p>
        </p:txBody>
      </p:sp>
      <p:sp>
        <p:nvSpPr>
          <p:cNvPr id="4" name="Slide Number Placeholder 3"/>
          <p:cNvSpPr>
            <a:spLocks noGrp="1"/>
          </p:cNvSpPr>
          <p:nvPr>
            <p:ph type="sldNum" sz="quarter" idx="5"/>
          </p:nvPr>
        </p:nvSpPr>
        <p:spPr/>
        <p:txBody>
          <a:bodyPr/>
          <a:lstStyle/>
          <a:p>
            <a:fld id="{EA29B908-AB39-4C69-9FB0-DF2ED111ADEE}" type="slidenum">
              <a:rPr lang="en-IN" smtClean="0"/>
              <a:t>6</a:t>
            </a:fld>
            <a:endParaRPr lang="en-IN"/>
          </a:p>
        </p:txBody>
      </p:sp>
    </p:spTree>
    <p:extLst>
      <p:ext uri="{BB962C8B-B14F-4D97-AF65-F5344CB8AC3E}">
        <p14:creationId xmlns:p14="http://schemas.microsoft.com/office/powerpoint/2010/main" val="16858717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a:t>https://unsplash.com/photos/ZbiY0gwErbA</a:t>
            </a:r>
          </a:p>
        </p:txBody>
      </p:sp>
      <p:sp>
        <p:nvSpPr>
          <p:cNvPr id="4" name="Slide Number Placeholder 3"/>
          <p:cNvSpPr>
            <a:spLocks noGrp="1"/>
          </p:cNvSpPr>
          <p:nvPr>
            <p:ph type="sldNum" sz="quarter" idx="10"/>
          </p:nvPr>
        </p:nvSpPr>
        <p:spPr/>
        <p:txBody>
          <a:bodyPr/>
          <a:lstStyle/>
          <a:p>
            <a:fld id="{EA29B908-AB39-4C69-9FB0-DF2ED111ADEE}" type="slidenum">
              <a:rPr lang="en-IN" smtClean="0"/>
              <a:t>8</a:t>
            </a:fld>
            <a:endParaRPr lang="en-IN"/>
          </a:p>
        </p:txBody>
      </p:sp>
    </p:spTree>
    <p:extLst>
      <p:ext uri="{BB962C8B-B14F-4D97-AF65-F5344CB8AC3E}">
        <p14:creationId xmlns:p14="http://schemas.microsoft.com/office/powerpoint/2010/main" val="25296077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stretch>
            <a:fillRect/>
          </a:stretch>
        </p:blipFill>
        <p:spPr>
          <a:xfrm>
            <a:off x="20548" y="20547"/>
            <a:ext cx="3498527" cy="2825393"/>
          </a:xfrm>
          <a:prstGeom prst="rect">
            <a:avLst/>
          </a:prstGeom>
        </p:spPr>
      </p:pic>
      <p:pic>
        <p:nvPicPr>
          <p:cNvPr id="8" name="Picture 7"/>
          <p:cNvPicPr>
            <a:picLocks noChangeAspect="1"/>
          </p:cNvPicPr>
          <p:nvPr userDrawn="1"/>
        </p:nvPicPr>
        <p:blipFill>
          <a:blip r:embed="rId3" cstate="print"/>
          <a:stretch>
            <a:fillRect/>
          </a:stretch>
        </p:blipFill>
        <p:spPr>
          <a:xfrm>
            <a:off x="3503486" y="20548"/>
            <a:ext cx="5624418" cy="2825496"/>
          </a:xfrm>
          <a:prstGeom prst="rect">
            <a:avLst/>
          </a:prstGeom>
        </p:spPr>
      </p:pic>
      <p:pic>
        <p:nvPicPr>
          <p:cNvPr id="9" name="Picture 8"/>
          <p:cNvPicPr>
            <a:picLocks noChangeAspect="1"/>
          </p:cNvPicPr>
          <p:nvPr userDrawn="1"/>
        </p:nvPicPr>
        <p:blipFill>
          <a:blip r:embed="rId4" cstate="print"/>
          <a:stretch>
            <a:fillRect/>
          </a:stretch>
        </p:blipFill>
        <p:spPr>
          <a:xfrm>
            <a:off x="20923" y="2818500"/>
            <a:ext cx="7668994" cy="2296266"/>
          </a:xfrm>
          <a:prstGeom prst="rect">
            <a:avLst/>
          </a:prstGeom>
        </p:spPr>
      </p:pic>
      <p:pic>
        <p:nvPicPr>
          <p:cNvPr id="10" name="Picture 9"/>
          <p:cNvPicPr>
            <a:picLocks noChangeAspect="1"/>
          </p:cNvPicPr>
          <p:nvPr userDrawn="1"/>
        </p:nvPicPr>
        <p:blipFill>
          <a:blip r:embed="rId5" cstate="print"/>
          <a:stretch>
            <a:fillRect/>
          </a:stretch>
        </p:blipFill>
        <p:spPr>
          <a:xfrm>
            <a:off x="7662119" y="2819400"/>
            <a:ext cx="1461333" cy="2293850"/>
          </a:xfrm>
          <a:prstGeom prst="rect">
            <a:avLst/>
          </a:prstGeom>
        </p:spPr>
      </p:pic>
      <p:pic>
        <p:nvPicPr>
          <p:cNvPr id="11" name="Picture 10"/>
          <p:cNvPicPr>
            <a:picLocks/>
          </p:cNvPicPr>
          <p:nvPr userDrawn="1"/>
        </p:nvPicPr>
        <p:blipFill>
          <a:blip r:embed="rId6" cstate="print"/>
          <a:stretch>
            <a:fillRect/>
          </a:stretch>
        </p:blipFill>
        <p:spPr>
          <a:xfrm>
            <a:off x="20548" y="5089818"/>
            <a:ext cx="9098280" cy="1737360"/>
          </a:xfrm>
          <a:prstGeom prst="rect">
            <a:avLst/>
          </a:prstGeom>
        </p:spPr>
      </p:pic>
      <p:sp>
        <p:nvSpPr>
          <p:cNvPr id="14" name="Rectangle 13"/>
          <p:cNvSpPr/>
          <p:nvPr userDrawn="1"/>
        </p:nvSpPr>
        <p:spPr>
          <a:xfrm>
            <a:off x="8755230" y="2469776"/>
            <a:ext cx="304800" cy="152400"/>
          </a:xfrm>
          <a:prstGeom prst="rect">
            <a:avLst/>
          </a:prstGeom>
          <a:solidFill>
            <a:srgbClr val="F27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47F28"/>
              </a:solidFill>
            </a:endParaRPr>
          </a:p>
        </p:txBody>
      </p:sp>
      <p:sp>
        <p:nvSpPr>
          <p:cNvPr id="4" name="Date Placeholder 3"/>
          <p:cNvSpPr>
            <a:spLocks noGrp="1"/>
          </p:cNvSpPr>
          <p:nvPr>
            <p:ph type="dt" sz="half" idx="10"/>
          </p:nvPr>
        </p:nvSpPr>
        <p:spPr/>
        <p:txBody>
          <a:bodyPr/>
          <a:lstStyle>
            <a:lvl1pPr>
              <a:defRPr>
                <a:solidFill>
                  <a:schemeClr val="bg1"/>
                </a:solidFill>
              </a:defRPr>
            </a:lvl1pPr>
          </a:lstStyle>
          <a:p>
            <a:fld id="{A258050E-B668-4FA7-85AD-C750C80A6E9B}" type="datetimeFigureOut">
              <a:rPr lang="en-US" smtClean="0"/>
              <a:pPr/>
              <a:t>1/25/2022</a:t>
            </a:fld>
            <a:endParaRPr lang="en-US" dirty="0"/>
          </a:p>
        </p:txBody>
      </p:sp>
      <p:sp>
        <p:nvSpPr>
          <p:cNvPr id="5" name="Footer Placeholder 4"/>
          <p:cNvSpPr>
            <a:spLocks noGrp="1"/>
          </p:cNvSpPr>
          <p:nvPr>
            <p:ph type="ftr" sz="quarter" idx="11"/>
          </p:nvPr>
        </p:nvSpPr>
        <p:spPr/>
        <p:txBody>
          <a:bodyPr/>
          <a:lstStyle>
            <a:lvl1pPr>
              <a:defRPr>
                <a:solidFill>
                  <a:schemeClr val="bg1"/>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240D5ECE-8B49-45CD-BE81-EF81920D1969}" type="slidenum">
              <a:rPr lang="en-US" smtClean="0"/>
              <a:pPr/>
              <a:t>‹#›</a:t>
            </a:fld>
            <a:endParaRPr lang="en-US" dirty="0"/>
          </a:p>
        </p:txBody>
      </p:sp>
      <p:sp>
        <p:nvSpPr>
          <p:cNvPr id="15" name="Text Placeholder 15"/>
          <p:cNvSpPr>
            <a:spLocks noGrp="1"/>
          </p:cNvSpPr>
          <p:nvPr>
            <p:ph type="body" sz="quarter" idx="14" hasCustomPrompt="1"/>
          </p:nvPr>
        </p:nvSpPr>
        <p:spPr>
          <a:xfrm>
            <a:off x="3581400" y="1295400"/>
            <a:ext cx="5105400" cy="1416269"/>
          </a:xfrm>
        </p:spPr>
        <p:txBody>
          <a:bodyPr anchor="b">
            <a:normAutofit/>
          </a:bodyPr>
          <a:lstStyle>
            <a:lvl1pPr algn="r">
              <a:buNone/>
              <a:defRPr lang="en-US" sz="2200" kern="1200" dirty="0" smtClean="0">
                <a:solidFill>
                  <a:schemeClr val="tx1">
                    <a:lumMod val="75000"/>
                    <a:lumOff val="25000"/>
                  </a:schemeClr>
                </a:solidFill>
                <a:latin typeface="Calibri" pitchFamily="34" charset="0"/>
                <a:ea typeface="+mn-ea"/>
                <a:cs typeface="+mn-cs"/>
              </a:defRPr>
            </a:lvl1pPr>
          </a:lstStyle>
          <a:p>
            <a:pPr lvl="0"/>
            <a:r>
              <a:rPr lang="en-US" dirty="0"/>
              <a:t>Click to edit Master subtitle style</a:t>
            </a:r>
          </a:p>
        </p:txBody>
      </p:sp>
      <p:sp>
        <p:nvSpPr>
          <p:cNvPr id="2" name="Title 1"/>
          <p:cNvSpPr>
            <a:spLocks noGrp="1"/>
          </p:cNvSpPr>
          <p:nvPr>
            <p:ph type="title"/>
          </p:nvPr>
        </p:nvSpPr>
        <p:spPr>
          <a:xfrm>
            <a:off x="106344" y="4114800"/>
            <a:ext cx="7315200" cy="914400"/>
          </a:xfrm>
        </p:spPr>
        <p:txBody>
          <a:bodyPr anchor="b" anchorCtr="0">
            <a:normAutofit/>
          </a:bodyPr>
          <a:lstStyle>
            <a:lvl1pPr marL="0" indent="0">
              <a:defRPr lang="en-US" sz="3600" b="1" kern="1200" baseline="0">
                <a:solidFill>
                  <a:schemeClr val="bg1"/>
                </a:solidFill>
                <a:latin typeface="Arial" pitchFamily="34" charset="0"/>
                <a:ea typeface="+mn-ea"/>
                <a:cs typeface="Arial" pitchFamily="34" charset="0"/>
              </a:defRPr>
            </a:lvl1pPr>
          </a:lstStyle>
          <a:p>
            <a:pPr marL="342900" lvl="0" indent="-342900" algn="l" defTabSz="914400" rtl="0" eaLnBrk="1" latinLnBrk="0" hangingPunct="1">
              <a:spcBef>
                <a:spcPct val="20000"/>
              </a:spcBef>
              <a:buFont typeface="Arial" pitchFamily="34" charset="0"/>
              <a:buNone/>
            </a:pPr>
            <a:r>
              <a:rPr lang="en-US"/>
              <a:t>Click to edit Master title style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0-#ppt_h/2"/>
                                          </p:val>
                                        </p:tav>
                                        <p:tav tm="100000">
                                          <p:val>
                                            <p:strVal val="#ppt_y"/>
                                          </p:val>
                                        </p:tav>
                                      </p:tavLst>
                                    </p:anim>
                                  </p:childTnLst>
                                </p:cTn>
                              </p:par>
                              <p:par>
                                <p:cTn id="9" presetID="2" presetClass="entr" presetSubtype="3" fill="hold" nodeType="with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fill="hold"/>
                                        <p:tgtEl>
                                          <p:spTgt spid="8"/>
                                        </p:tgtEl>
                                        <p:attrNameLst>
                                          <p:attrName>ppt_x</p:attrName>
                                        </p:attrNameLst>
                                      </p:cBhvr>
                                      <p:tavLst>
                                        <p:tav tm="0">
                                          <p:val>
                                            <p:strVal val="1+#ppt_w/2"/>
                                          </p:val>
                                        </p:tav>
                                        <p:tav tm="100000">
                                          <p:val>
                                            <p:strVal val="#ppt_x"/>
                                          </p:val>
                                        </p:tav>
                                      </p:tavLst>
                                    </p:anim>
                                    <p:anim calcmode="lin" valueType="num">
                                      <p:cBhvr additive="base">
                                        <p:cTn id="12" dur="500" fill="hold"/>
                                        <p:tgtEl>
                                          <p:spTgt spid="8"/>
                                        </p:tgtEl>
                                        <p:attrNameLst>
                                          <p:attrName>ppt_y</p:attrName>
                                        </p:attrNameLst>
                                      </p:cBhvr>
                                      <p:tavLst>
                                        <p:tav tm="0">
                                          <p:val>
                                            <p:strVal val="0-#ppt_h/2"/>
                                          </p:val>
                                        </p:tav>
                                        <p:tav tm="100000">
                                          <p:val>
                                            <p:strVal val="#ppt_y"/>
                                          </p:val>
                                        </p:tav>
                                      </p:tavLst>
                                    </p:anim>
                                  </p:childTnLst>
                                </p:cTn>
                              </p:par>
                              <p:par>
                                <p:cTn id="13" presetID="2" presetClass="entr" presetSubtype="2" fill="hold" grpId="0" nodeType="withEffect">
                                  <p:stCondLst>
                                    <p:cond delay="0"/>
                                  </p:stCondLst>
                                  <p:childTnLst>
                                    <p:set>
                                      <p:cBhvr>
                                        <p:cTn id="14" dur="1" fill="hold">
                                          <p:stCondLst>
                                            <p:cond delay="0"/>
                                          </p:stCondLst>
                                        </p:cTn>
                                        <p:tgtEl>
                                          <p:spTgt spid="15">
                                            <p:txEl>
                                              <p:pRg st="0" end="0"/>
                                            </p:txEl>
                                          </p:spTgt>
                                        </p:tgtEl>
                                        <p:attrNameLst>
                                          <p:attrName>style.visibility</p:attrName>
                                        </p:attrNameLst>
                                      </p:cBhvr>
                                      <p:to>
                                        <p:strVal val="visible"/>
                                      </p:to>
                                    </p:set>
                                    <p:anim calcmode="lin" valueType="num">
                                      <p:cBhvr additive="base">
                                        <p:cTn id="15" dur="500" fill="hold"/>
                                        <p:tgtEl>
                                          <p:spTgt spid="15">
                                            <p:txEl>
                                              <p:pRg st="0" end="0"/>
                                            </p:txEl>
                                          </p:spTgt>
                                        </p:tgtEl>
                                        <p:attrNameLst>
                                          <p:attrName>ppt_x</p:attrName>
                                        </p:attrNameLst>
                                      </p:cBhvr>
                                      <p:tavLst>
                                        <p:tav tm="0">
                                          <p:val>
                                            <p:strVal val="1+#ppt_w/2"/>
                                          </p:val>
                                        </p:tav>
                                        <p:tav tm="100000">
                                          <p:val>
                                            <p:strVal val="#ppt_x"/>
                                          </p:val>
                                        </p:tav>
                                      </p:tavLst>
                                    </p:anim>
                                    <p:anim calcmode="lin" valueType="num">
                                      <p:cBhvr additive="base">
                                        <p:cTn id="16" dur="500" fill="hold"/>
                                        <p:tgtEl>
                                          <p:spTgt spid="15">
                                            <p:txEl>
                                              <p:pRg st="0" end="0"/>
                                            </p:txEl>
                                          </p:spTgt>
                                        </p:tgtEl>
                                        <p:attrNameLst>
                                          <p:attrName>ppt_y</p:attrName>
                                        </p:attrNameLst>
                                      </p:cBhvr>
                                      <p:tavLst>
                                        <p:tav tm="0">
                                          <p:val>
                                            <p:strVal val="#ppt_y"/>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fade">
                                      <p:cBhvr>
                                        <p:cTn id="19" dur="500"/>
                                        <p:tgtEl>
                                          <p:spTgt spid="11"/>
                                        </p:tgtEl>
                                      </p:cBhvr>
                                    </p:animEffect>
                                    <p:anim calcmode="lin" valueType="num">
                                      <p:cBhvr>
                                        <p:cTn id="20" dur="500" fill="hold"/>
                                        <p:tgtEl>
                                          <p:spTgt spid="11"/>
                                        </p:tgtEl>
                                        <p:attrNameLst>
                                          <p:attrName>ppt_x</p:attrName>
                                        </p:attrNameLst>
                                      </p:cBhvr>
                                      <p:tavLst>
                                        <p:tav tm="0">
                                          <p:val>
                                            <p:strVal val="#ppt_x"/>
                                          </p:val>
                                        </p:tav>
                                        <p:tav tm="100000">
                                          <p:val>
                                            <p:strVal val="#ppt_x"/>
                                          </p:val>
                                        </p:tav>
                                      </p:tavLst>
                                    </p:anim>
                                    <p:anim calcmode="lin" valueType="num">
                                      <p:cBhvr>
                                        <p:cTn id="21" dur="500" fill="hold"/>
                                        <p:tgtEl>
                                          <p:spTgt spid="11"/>
                                        </p:tgtEl>
                                        <p:attrNameLst>
                                          <p:attrName>ppt_y</p:attrName>
                                        </p:attrNameLst>
                                      </p:cBhvr>
                                      <p:tavLst>
                                        <p:tav tm="0">
                                          <p:val>
                                            <p:strVal val="#ppt_y+.1"/>
                                          </p:val>
                                        </p:tav>
                                        <p:tav tm="100000">
                                          <p:val>
                                            <p:strVal val="#ppt_y"/>
                                          </p:val>
                                        </p:tav>
                                      </p:tavLst>
                                    </p:anim>
                                  </p:childTnLst>
                                </p:cTn>
                              </p:par>
                              <p:par>
                                <p:cTn id="22" presetID="2" presetClass="entr" presetSubtype="8" fill="hold" nodeType="withEffect">
                                  <p:stCondLst>
                                    <p:cond delay="0"/>
                                  </p:stCondLst>
                                  <p:childTnLst>
                                    <p:set>
                                      <p:cBhvr>
                                        <p:cTn id="23" dur="1" fill="hold">
                                          <p:stCondLst>
                                            <p:cond delay="0"/>
                                          </p:stCondLst>
                                        </p:cTn>
                                        <p:tgtEl>
                                          <p:spTgt spid="9"/>
                                        </p:tgtEl>
                                        <p:attrNameLst>
                                          <p:attrName>style.visibility</p:attrName>
                                        </p:attrNameLst>
                                      </p:cBhvr>
                                      <p:to>
                                        <p:strVal val="visible"/>
                                      </p:to>
                                    </p:set>
                                    <p:anim calcmode="lin" valueType="num">
                                      <p:cBhvr additive="base">
                                        <p:cTn id="24" dur="500" fill="hold"/>
                                        <p:tgtEl>
                                          <p:spTgt spid="9"/>
                                        </p:tgtEl>
                                        <p:attrNameLst>
                                          <p:attrName>ppt_x</p:attrName>
                                        </p:attrNameLst>
                                      </p:cBhvr>
                                      <p:tavLst>
                                        <p:tav tm="0">
                                          <p:val>
                                            <p:strVal val="0-#ppt_w/2"/>
                                          </p:val>
                                        </p:tav>
                                        <p:tav tm="100000">
                                          <p:val>
                                            <p:strVal val="#ppt_x"/>
                                          </p:val>
                                        </p:tav>
                                      </p:tavLst>
                                    </p:anim>
                                    <p:anim calcmode="lin" valueType="num">
                                      <p:cBhvr additive="base">
                                        <p:cTn id="25" dur="500" fill="hold"/>
                                        <p:tgtEl>
                                          <p:spTgt spid="9"/>
                                        </p:tgtEl>
                                        <p:attrNameLst>
                                          <p:attrName>ppt_y</p:attrName>
                                        </p:attrNameLst>
                                      </p:cBhvr>
                                      <p:tavLst>
                                        <p:tav tm="0">
                                          <p:val>
                                            <p:strVal val="#ppt_y"/>
                                          </p:val>
                                        </p:tav>
                                        <p:tav tm="100000">
                                          <p:val>
                                            <p:strVal val="#ppt_y"/>
                                          </p:val>
                                        </p:tav>
                                      </p:tavLst>
                                    </p:anim>
                                  </p:childTnLst>
                                </p:cTn>
                              </p:par>
                              <p:par>
                                <p:cTn id="26" presetID="2" presetClass="entr" presetSubtype="2" fill="hold" nodeType="withEffect">
                                  <p:stCondLst>
                                    <p:cond delay="0"/>
                                  </p:stCondLst>
                                  <p:childTnLst>
                                    <p:set>
                                      <p:cBhvr>
                                        <p:cTn id="27" dur="1" fill="hold">
                                          <p:stCondLst>
                                            <p:cond delay="0"/>
                                          </p:stCondLst>
                                        </p:cTn>
                                        <p:tgtEl>
                                          <p:spTgt spid="10"/>
                                        </p:tgtEl>
                                        <p:attrNameLst>
                                          <p:attrName>style.visibility</p:attrName>
                                        </p:attrNameLst>
                                      </p:cBhvr>
                                      <p:to>
                                        <p:strVal val="visible"/>
                                      </p:to>
                                    </p:set>
                                    <p:anim calcmode="lin" valueType="num">
                                      <p:cBhvr additive="base">
                                        <p:cTn id="28" dur="500" fill="hold"/>
                                        <p:tgtEl>
                                          <p:spTgt spid="10"/>
                                        </p:tgtEl>
                                        <p:attrNameLst>
                                          <p:attrName>ppt_x</p:attrName>
                                        </p:attrNameLst>
                                      </p:cBhvr>
                                      <p:tavLst>
                                        <p:tav tm="0">
                                          <p:val>
                                            <p:strVal val="1+#ppt_w/2"/>
                                          </p:val>
                                        </p:tav>
                                        <p:tav tm="100000">
                                          <p:val>
                                            <p:strVal val="#ppt_x"/>
                                          </p:val>
                                        </p:tav>
                                      </p:tavLst>
                                    </p:anim>
                                    <p:anim calcmode="lin" valueType="num">
                                      <p:cBhvr additive="base">
                                        <p:cTn id="29" dur="500" fill="hold"/>
                                        <p:tgtEl>
                                          <p:spTgt spid="10"/>
                                        </p:tgtEl>
                                        <p:attrNameLst>
                                          <p:attrName>ppt_y</p:attrName>
                                        </p:attrNameLst>
                                      </p:cBhvr>
                                      <p:tavLst>
                                        <p:tav tm="0">
                                          <p:val>
                                            <p:strVal val="#ppt_y"/>
                                          </p:val>
                                        </p:tav>
                                        <p:tav tm="100000">
                                          <p:val>
                                            <p:strVal val="#ppt_y"/>
                                          </p:val>
                                        </p:tav>
                                      </p:tavLst>
                                    </p:anim>
                                  </p:childTnLst>
                                </p:cTn>
                              </p:par>
                              <p:par>
                                <p:cTn id="30" presetID="10" presetClass="entr" presetSubtype="0" fill="hold" grpId="0" nodeType="withEffect">
                                  <p:stCondLst>
                                    <p:cond delay="500"/>
                                  </p:stCondLst>
                                  <p:childTnLst>
                                    <p:set>
                                      <p:cBhvr>
                                        <p:cTn id="31" dur="1" fill="hold">
                                          <p:stCondLst>
                                            <p:cond delay="0"/>
                                          </p:stCondLst>
                                        </p:cTn>
                                        <p:tgtEl>
                                          <p:spTgt spid="14"/>
                                        </p:tgtEl>
                                        <p:attrNameLst>
                                          <p:attrName>style.visibility</p:attrName>
                                        </p:attrNameLst>
                                      </p:cBhvr>
                                      <p:to>
                                        <p:strVal val="visible"/>
                                      </p:to>
                                    </p:set>
                                    <p:animEffect transition="in" filter="fade">
                                      <p:cBhvr>
                                        <p:cTn id="32"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build="p">
        <p:tmplLst>
          <p:tmpl lvl="1">
            <p:tnLst>
              <p:par>
                <p:cTn presetID="2" presetClass="entr" presetSubtype="2" fill="hold" nodeType="withEffect">
                  <p:stCondLst>
                    <p:cond delay="0"/>
                  </p:stCondLst>
                  <p:childTnLst>
                    <p:set>
                      <p:cBhvr>
                        <p:cTn dur="1" fill="hold">
                          <p:stCondLst>
                            <p:cond delay="0"/>
                          </p:stCondLst>
                        </p:cTn>
                        <p:tgtEl>
                          <p:spTgt spid="15"/>
                        </p:tgtEl>
                        <p:attrNameLst>
                          <p:attrName>style.visibility</p:attrName>
                        </p:attrNameLst>
                      </p:cBhvr>
                      <p:to>
                        <p:strVal val="visible"/>
                      </p:to>
                    </p:set>
                    <p:anim calcmode="lin" valueType="num">
                      <p:cBhvr additive="base">
                        <p:cTn dur="500" fill="hold"/>
                        <p:tgtEl>
                          <p:spTgt spid="15"/>
                        </p:tgtEl>
                        <p:attrNameLst>
                          <p:attrName>ppt_x</p:attrName>
                        </p:attrNameLst>
                      </p:cBhvr>
                      <p:tavLst>
                        <p:tav tm="0">
                          <p:val>
                            <p:strVal val="1+#ppt_w/2"/>
                          </p:val>
                        </p:tav>
                        <p:tav tm="100000">
                          <p:val>
                            <p:strVal val="#ppt_x"/>
                          </p:val>
                        </p:tav>
                      </p:tavLst>
                    </p:anim>
                    <p:anim calcmode="lin" valueType="num">
                      <p:cBhvr additive="base">
                        <p:cTn dur="500" fill="hold"/>
                        <p:tgtEl>
                          <p:spTgt spid="15"/>
                        </p:tgtEl>
                        <p:attrNameLst>
                          <p:attrName>ppt_y</p:attrName>
                        </p:attrNameLst>
                      </p:cBhvr>
                      <p:tavLst>
                        <p:tav tm="0">
                          <p:val>
                            <p:strVal val="#ppt_y"/>
                          </p:val>
                        </p:tav>
                        <p:tav tm="100000">
                          <p:val>
                            <p:strVal val="#ppt_y"/>
                          </p:val>
                        </p:tav>
                      </p:tavLst>
                    </p:anim>
                  </p:childTnLst>
                </p:cTn>
              </p:par>
            </p:tnLst>
          </p:tmpl>
        </p:tmplLst>
      </p:b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Media with Caption">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lvl1pPr>
              <a:defRPr>
                <a:solidFill>
                  <a:schemeClr val="bg1"/>
                </a:solidFill>
              </a:defRPr>
            </a:lvl1pPr>
          </a:lstStyle>
          <a:p>
            <a:fld id="{A258050E-B668-4FA7-85AD-C750C80A6E9B}" type="datetimeFigureOut">
              <a:rPr lang="en-US" smtClean="0"/>
              <a:pPr/>
              <a:t>1/25/2022</a:t>
            </a:fld>
            <a:endParaRPr lang="en-US" dirty="0"/>
          </a:p>
        </p:txBody>
      </p:sp>
      <p:sp>
        <p:nvSpPr>
          <p:cNvPr id="4" name="Footer Placeholder 3"/>
          <p:cNvSpPr>
            <a:spLocks noGrp="1"/>
          </p:cNvSpPr>
          <p:nvPr>
            <p:ph type="ftr" sz="quarter" idx="11"/>
          </p:nvPr>
        </p:nvSpPr>
        <p:spPr/>
        <p:txBody>
          <a:bodyPr/>
          <a:lstStyle>
            <a:lvl1pPr>
              <a:defRPr>
                <a:solidFill>
                  <a:schemeClr val="bg1"/>
                </a:solidFill>
              </a:defRPr>
            </a:lvl1pPr>
          </a:lstStyle>
          <a:p>
            <a:endParaRPr lang="en-US" dirty="0"/>
          </a:p>
        </p:txBody>
      </p:sp>
      <p:sp>
        <p:nvSpPr>
          <p:cNvPr id="5" name="Slide Number Placeholder 4"/>
          <p:cNvSpPr>
            <a:spLocks noGrp="1"/>
          </p:cNvSpPr>
          <p:nvPr>
            <p:ph type="sldNum" sz="quarter" idx="12"/>
          </p:nvPr>
        </p:nvSpPr>
        <p:spPr/>
        <p:txBody>
          <a:bodyPr/>
          <a:lstStyle>
            <a:lvl1pPr>
              <a:defRPr>
                <a:solidFill>
                  <a:schemeClr val="bg1"/>
                </a:solidFill>
              </a:defRPr>
            </a:lvl1pPr>
          </a:lstStyle>
          <a:p>
            <a:fld id="{240D5ECE-8B49-45CD-BE81-EF81920D1969}" type="slidenum">
              <a:rPr lang="en-US" smtClean="0"/>
              <a:pPr/>
              <a:t>‹#›</a:t>
            </a:fld>
            <a:endParaRPr lang="en-US" dirty="0"/>
          </a:p>
        </p:txBody>
      </p:sp>
      <p:sp>
        <p:nvSpPr>
          <p:cNvPr id="6" name="Rectangle 5"/>
          <p:cNvSpPr/>
          <p:nvPr userDrawn="1"/>
        </p:nvSpPr>
        <p:spPr>
          <a:xfrm>
            <a:off x="595263" y="4800600"/>
            <a:ext cx="4873752" cy="685800"/>
          </a:xfrm>
          <a:prstGeom prst="rect">
            <a:avLst/>
          </a:prstGeom>
          <a:solidFill>
            <a:schemeClr val="tx1">
              <a:lumMod val="95000"/>
              <a:lumOff val="5000"/>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latin typeface="Georgia" pitchFamily="18" charset="0"/>
            </a:endParaRPr>
          </a:p>
        </p:txBody>
      </p:sp>
      <p:sp>
        <p:nvSpPr>
          <p:cNvPr id="7" name="Title 1"/>
          <p:cNvSpPr>
            <a:spLocks noGrp="1"/>
          </p:cNvSpPr>
          <p:nvPr>
            <p:ph type="title"/>
          </p:nvPr>
        </p:nvSpPr>
        <p:spPr>
          <a:xfrm>
            <a:off x="606552" y="4800600"/>
            <a:ext cx="4809244" cy="566738"/>
          </a:xfrm>
        </p:spPr>
        <p:txBody>
          <a:bodyPr anchor="b">
            <a:normAutofit/>
          </a:bodyPr>
          <a:lstStyle>
            <a:lvl1pPr algn="ctr">
              <a:defRPr sz="1800" b="0" i="1">
                <a:solidFill>
                  <a:schemeClr val="bg1">
                    <a:lumMod val="85000"/>
                  </a:schemeClr>
                </a:solidFill>
                <a:latin typeface="Georgia" pitchFamily="18" charset="0"/>
              </a:defRPr>
            </a:lvl1pPr>
          </a:lstStyle>
          <a:p>
            <a:r>
              <a:rPr lang="en-US"/>
              <a:t>Click to edit Master title style</a:t>
            </a:r>
            <a:endParaRPr lang="en-US" dirty="0"/>
          </a:p>
        </p:txBody>
      </p:sp>
      <p:sp>
        <p:nvSpPr>
          <p:cNvPr id="9" name="Media Placeholder 8"/>
          <p:cNvSpPr>
            <a:spLocks noGrp="1"/>
          </p:cNvSpPr>
          <p:nvPr>
            <p:ph type="media" sz="quarter" idx="13"/>
          </p:nvPr>
        </p:nvSpPr>
        <p:spPr>
          <a:xfrm>
            <a:off x="587022" y="838200"/>
            <a:ext cx="4873752" cy="3812822"/>
          </a:xfrm>
        </p:spPr>
        <p:txBody>
          <a:bodyPr/>
          <a:lstStyle>
            <a:lvl1pPr>
              <a:buNone/>
              <a:defRPr/>
            </a:lvl1pPr>
          </a:lstStyle>
          <a:p>
            <a:r>
              <a:rPr lang="en-US"/>
              <a:t>Click icon to add media</a:t>
            </a:r>
            <a:endParaRPr lang="en-US" dirty="0"/>
          </a:p>
        </p:txBody>
      </p:sp>
      <p:sp>
        <p:nvSpPr>
          <p:cNvPr id="11" name="Text Placeholder 10"/>
          <p:cNvSpPr>
            <a:spLocks noGrp="1"/>
          </p:cNvSpPr>
          <p:nvPr>
            <p:ph type="body" sz="quarter" idx="14"/>
          </p:nvPr>
        </p:nvSpPr>
        <p:spPr>
          <a:xfrm>
            <a:off x="5776863" y="838200"/>
            <a:ext cx="2819400" cy="4636911"/>
          </a:xfrm>
        </p:spPr>
        <p:txBody>
          <a:bodyPr>
            <a:normAutofit/>
          </a:bodyPr>
          <a:lstStyle>
            <a:lvl1pPr marL="0" indent="0" algn="l">
              <a:buNone/>
              <a:defRPr sz="2400">
                <a:solidFill>
                  <a:schemeClr val="bg1"/>
                </a:solidFill>
              </a:defRPr>
            </a:lvl1pPr>
          </a:lstStyle>
          <a:p>
            <a:pPr lvl="0"/>
            <a:r>
              <a:rPr lang="en-US"/>
              <a:t>Click to edit Master text styles</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8" name="Rectangle 7"/>
          <p:cNvSpPr/>
          <p:nvPr userDrawn="1"/>
        </p:nvSpPr>
        <p:spPr>
          <a:xfrm>
            <a:off x="1792800" y="4800600"/>
            <a:ext cx="5500800" cy="685800"/>
          </a:xfrm>
          <a:prstGeom prst="rect">
            <a:avLst/>
          </a:prstGeom>
          <a:solidFill>
            <a:schemeClr val="tx1">
              <a:lumMod val="95000"/>
              <a:lumOff val="5000"/>
              <a:alpha val="5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latin typeface="Georgia" pitchFamily="18" charset="0"/>
            </a:endParaRPr>
          </a:p>
        </p:txBody>
      </p:sp>
      <p:sp>
        <p:nvSpPr>
          <p:cNvPr id="2" name="Title 1"/>
          <p:cNvSpPr>
            <a:spLocks noGrp="1"/>
          </p:cNvSpPr>
          <p:nvPr>
            <p:ph type="title"/>
          </p:nvPr>
        </p:nvSpPr>
        <p:spPr>
          <a:xfrm>
            <a:off x="1792288" y="4800600"/>
            <a:ext cx="5486400" cy="566738"/>
          </a:xfrm>
        </p:spPr>
        <p:txBody>
          <a:bodyPr anchor="b">
            <a:normAutofit/>
          </a:bodyPr>
          <a:lstStyle>
            <a:lvl1pPr algn="ctr">
              <a:defRPr sz="1800" b="0" i="1">
                <a:solidFill>
                  <a:schemeClr val="bg1">
                    <a:lumMod val="85000"/>
                  </a:schemeClr>
                </a:solidFill>
                <a:latin typeface="Georgia" pitchFamily="18" charset="0"/>
              </a:defRPr>
            </a:lvl1pPr>
          </a:lstStyle>
          <a:p>
            <a:r>
              <a:rPr lang="en-US"/>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792288" y="5562600"/>
            <a:ext cx="5486400" cy="609600"/>
          </a:xfrm>
        </p:spPr>
        <p:txBody>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bg1"/>
                </a:solidFill>
              </a:defRPr>
            </a:lvl1pPr>
          </a:lstStyle>
          <a:p>
            <a:fld id="{A258050E-B668-4FA7-85AD-C750C80A6E9B}" type="datetimeFigureOut">
              <a:rPr lang="en-US" smtClean="0"/>
              <a:pPr/>
              <a:t>1/25/2022</a:t>
            </a:fld>
            <a:endParaRPr lang="en-US" dirty="0"/>
          </a:p>
        </p:txBody>
      </p:sp>
      <p:sp>
        <p:nvSpPr>
          <p:cNvPr id="6" name="Footer Placeholder 5"/>
          <p:cNvSpPr>
            <a:spLocks noGrp="1"/>
          </p:cNvSpPr>
          <p:nvPr>
            <p:ph type="ftr" sz="quarter" idx="11"/>
          </p:nvPr>
        </p:nvSpPr>
        <p:spPr/>
        <p:txBody>
          <a:bodyPr/>
          <a:lstStyle>
            <a:lvl1pPr>
              <a:defRPr>
                <a:solidFill>
                  <a:schemeClr val="bg1"/>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bg1"/>
                </a:solidFill>
              </a:defRPr>
            </a:lvl1pPr>
          </a:lstStyle>
          <a:p>
            <a:fld id="{240D5ECE-8B49-45CD-BE81-EF81920D1969}"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itle and Vertical Tex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258050E-B668-4FA7-85AD-C750C80A6E9B}" type="datetimeFigureOut">
              <a:rPr lang="en-US" smtClean="0"/>
              <a:pPr/>
              <a:t>1/25/2022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40D5ECE-8B49-45CD-BE81-EF81920D1969}" type="slidenum">
              <a:rPr lang="en-US" smtClean="0"/>
              <a:pPr/>
              <a:t>‹#›</a:t>
            </a:fld>
            <a:endParaRPr lang="en-US" dirty="0"/>
          </a:p>
        </p:txBody>
      </p:sp>
      <p:sp>
        <p:nvSpPr>
          <p:cNvPr id="14" name="Title 1"/>
          <p:cNvSpPr>
            <a:spLocks noGrp="1"/>
          </p:cNvSpPr>
          <p:nvPr>
            <p:ph type="title" hasCustomPrompt="1"/>
          </p:nvPr>
        </p:nvSpPr>
        <p:spPr>
          <a:xfrm>
            <a:off x="0" y="414867"/>
            <a:ext cx="5029200" cy="457200"/>
          </a:xfrm>
          <a:solidFill>
            <a:schemeClr val="tx1">
              <a:lumMod val="50000"/>
              <a:lumOff val="50000"/>
            </a:schemeClr>
          </a:solidFill>
        </p:spPr>
        <p:txBody>
          <a:bodyPr>
            <a:normAutofit/>
          </a:bodyPr>
          <a:lstStyle>
            <a:lvl1pPr algn="l">
              <a:defRPr lang="en-US" sz="2800" b="1" kern="1200" baseline="0" dirty="0">
                <a:solidFill>
                  <a:schemeClr val="bg1"/>
                </a:solidFill>
                <a:latin typeface="+mn-lt"/>
                <a:ea typeface="+mn-ea"/>
                <a:cs typeface="+mn-cs"/>
              </a:defRPr>
            </a:lvl1pPr>
          </a:lstStyle>
          <a:p>
            <a:r>
              <a:rPr lang="en-US" dirty="0"/>
              <a:t>    Click to edit Master title style</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715000" y="274638"/>
            <a:ext cx="2057400" cy="585152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5105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solidFill>
                  <a:schemeClr val="tx1">
                    <a:lumMod val="85000"/>
                    <a:lumOff val="15000"/>
                  </a:schemeClr>
                </a:solidFill>
              </a:defRPr>
            </a:lvl1pPr>
          </a:lstStyle>
          <a:p>
            <a:fld id="{A258050E-B668-4FA7-85AD-C750C80A6E9B}" type="datetimeFigureOut">
              <a:rPr lang="en-US" smtClean="0"/>
              <a:pPr/>
              <a:t>1/25/2022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lvl1pPr>
              <a:defRPr>
                <a:solidFill>
                  <a:schemeClr val="tx1">
                    <a:lumMod val="85000"/>
                    <a:lumOff val="15000"/>
                  </a:schemeClr>
                </a:solidFill>
              </a:defRPr>
            </a:lvl1pPr>
          </a:lstStyle>
          <a:p>
            <a:fld id="{240D5ECE-8B49-45CD-BE81-EF81920D1969}" type="slidenum">
              <a:rPr lang="en-US" smtClean="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7DD5B90-2C30-41D4-97A6-9561A82B10EF}" type="slidenum">
              <a:rPr lang="en-US" smtClean="0">
                <a:solidFill>
                  <a:prstClr val="white"/>
                </a:solidFill>
              </a:rPr>
              <a:pPr/>
              <a:t>‹#›</a:t>
            </a:fld>
            <a:endParaRPr lang="en-US">
              <a:solidFill>
                <a:prstClr val="white"/>
              </a:solidFill>
            </a:endParaRPr>
          </a:p>
        </p:txBody>
      </p:sp>
      <p:sp>
        <p:nvSpPr>
          <p:cNvPr id="2" name="Date Placeholder 1"/>
          <p:cNvSpPr>
            <a:spLocks noGrp="1"/>
          </p:cNvSpPr>
          <p:nvPr>
            <p:ph type="dt" sz="half" idx="10"/>
          </p:nvPr>
        </p:nvSpPr>
        <p:spPr/>
        <p:txBody>
          <a:bodyPr/>
          <a:lstStyle/>
          <a:p>
            <a:fld id="{6F9DB78B-CC72-4329-8AD5-CA232A9D5E46}" type="datetime1">
              <a:rPr lang="en-US" smtClean="0">
                <a:solidFill>
                  <a:prstClr val="black">
                    <a:tint val="75000"/>
                  </a:prstClr>
                </a:solidFill>
                <a:latin typeface="Calibri"/>
              </a:rPr>
              <a:pPr/>
              <a:t>1/25/2022</a:t>
            </a:fld>
            <a:endParaRPr lang="en-US">
              <a:solidFill>
                <a:prstClr val="black">
                  <a:tint val="75000"/>
                </a:prstClr>
              </a:solidFill>
              <a:latin typeface="Calibri"/>
            </a:endParaRPr>
          </a:p>
        </p:txBody>
      </p:sp>
      <p:sp>
        <p:nvSpPr>
          <p:cNvPr id="3" name="Footer Placeholder 2"/>
          <p:cNvSpPr>
            <a:spLocks noGrp="1"/>
          </p:cNvSpPr>
          <p:nvPr>
            <p:ph type="ftr" sz="quarter" idx="11"/>
          </p:nvPr>
        </p:nvSpPr>
        <p:spPr/>
        <p:txBody>
          <a:bodyPr/>
          <a:lstStyle/>
          <a:p>
            <a:endParaRPr lang="en-US">
              <a:solidFill>
                <a:prstClr val="black">
                  <a:tint val="75000"/>
                </a:prstClr>
              </a:solidFill>
              <a:latin typeface="Calibri"/>
            </a:endParaRPr>
          </a:p>
        </p:txBody>
      </p:sp>
    </p:spTree>
    <p:extLst>
      <p:ext uri="{BB962C8B-B14F-4D97-AF65-F5344CB8AC3E}">
        <p14:creationId xmlns:p14="http://schemas.microsoft.com/office/powerpoint/2010/main" val="2533572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Mission">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89C20F93-0D3F-41DB-8561-F02E53F894C9}"/>
              </a:ext>
            </a:extLst>
          </p:cNvPr>
          <p:cNvSpPr>
            <a:spLocks noGrp="1"/>
          </p:cNvSpPr>
          <p:nvPr>
            <p:ph type="pic" sz="quarter" idx="13"/>
          </p:nvPr>
        </p:nvSpPr>
        <p:spPr>
          <a:xfrm>
            <a:off x="1" y="0"/>
            <a:ext cx="4572000" cy="3429000"/>
          </a:xfrm>
        </p:spPr>
        <p:txBody>
          <a:bodyPr anchor="ctr"/>
          <a:lstStyle>
            <a:lvl1pPr marL="0" indent="0" algn="ctr">
              <a:buFontTx/>
              <a:buNone/>
              <a:defRPr/>
            </a:lvl1pPr>
          </a:lstStyle>
          <a:p>
            <a:endParaRPr lang="en-IN"/>
          </a:p>
        </p:txBody>
      </p:sp>
      <p:sp>
        <p:nvSpPr>
          <p:cNvPr id="8" name="Picture Placeholder 6">
            <a:extLst>
              <a:ext uri="{FF2B5EF4-FFF2-40B4-BE49-F238E27FC236}">
                <a16:creationId xmlns:a16="http://schemas.microsoft.com/office/drawing/2014/main" id="{2AAD4D3C-AFEA-43EB-B92D-1989260F6123}"/>
              </a:ext>
            </a:extLst>
          </p:cNvPr>
          <p:cNvSpPr>
            <a:spLocks noGrp="1"/>
          </p:cNvSpPr>
          <p:nvPr>
            <p:ph type="pic" sz="quarter" idx="14"/>
          </p:nvPr>
        </p:nvSpPr>
        <p:spPr>
          <a:xfrm>
            <a:off x="4572000" y="3429000"/>
            <a:ext cx="4572000" cy="3429000"/>
          </a:xfrm>
        </p:spPr>
        <p:txBody>
          <a:bodyPr anchor="ctr"/>
          <a:lstStyle>
            <a:lvl1pPr marL="0" indent="0" algn="ctr">
              <a:buFontTx/>
              <a:buNone/>
              <a:defRPr/>
            </a:lvl1pPr>
          </a:lstStyle>
          <a:p>
            <a:endParaRPr lang="en-IN"/>
          </a:p>
        </p:txBody>
      </p:sp>
      <p:sp>
        <p:nvSpPr>
          <p:cNvPr id="2" name="Date Placeholder 1"/>
          <p:cNvSpPr>
            <a:spLocks noGrp="1"/>
          </p:cNvSpPr>
          <p:nvPr>
            <p:ph type="dt" sz="half" idx="10"/>
          </p:nvPr>
        </p:nvSpPr>
        <p:spPr/>
        <p:txBody>
          <a:bodyPr/>
          <a:lstStyle/>
          <a:p>
            <a:fld id="{425404F2-BE9A-4460-8815-8F645183555F}" type="datetimeFigureOut">
              <a:rPr lang="en-US" smtClean="0"/>
              <a:pPr/>
              <a:t>1/25/2022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6E69268-9C8B-4EBF-A9EE-DC5DC2D48DC3}" type="slidenum">
              <a:rPr lang="en-US" smtClean="0"/>
              <a:pPr/>
              <a:t>‹#›</a:t>
            </a:fld>
            <a:endParaRPr lang="en-US"/>
          </a:p>
        </p:txBody>
      </p:sp>
    </p:spTree>
    <p:extLst>
      <p:ext uri="{BB962C8B-B14F-4D97-AF65-F5344CB8AC3E}">
        <p14:creationId xmlns:p14="http://schemas.microsoft.com/office/powerpoint/2010/main" val="25845249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3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3E6CEBD-F336-4B18-94D8-E47CEC58AC69}" type="slidenum">
              <a:rPr lang="en-IN" smtClean="0"/>
              <a:t>‹#›</a:t>
            </a:fld>
            <a:endParaRPr lang="en-IN"/>
          </a:p>
        </p:txBody>
      </p:sp>
      <p:sp>
        <p:nvSpPr>
          <p:cNvPr id="5" name="Rectangle 4"/>
          <p:cNvSpPr/>
          <p:nvPr userDrawn="1"/>
        </p:nvSpPr>
        <p:spPr>
          <a:xfrm>
            <a:off x="0" y="2686050"/>
            <a:ext cx="4729163" cy="41719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350"/>
          </a:p>
        </p:txBody>
      </p:sp>
      <p:sp>
        <p:nvSpPr>
          <p:cNvPr id="7" name="Picture Placeholder 6"/>
          <p:cNvSpPr>
            <a:spLocks noGrp="1"/>
          </p:cNvSpPr>
          <p:nvPr>
            <p:ph type="pic" sz="quarter" idx="13"/>
          </p:nvPr>
        </p:nvSpPr>
        <p:spPr>
          <a:xfrm>
            <a:off x="0" y="2667000"/>
            <a:ext cx="4743450" cy="4191000"/>
          </a:xfrm>
        </p:spPr>
        <p:txBody>
          <a:bodyPr/>
          <a:lstStyle/>
          <a:p>
            <a:endParaRPr lang="en-IN"/>
          </a:p>
        </p:txBody>
      </p:sp>
      <p:sp>
        <p:nvSpPr>
          <p:cNvPr id="8" name="Title 7"/>
          <p:cNvSpPr>
            <a:spLocks noGrp="1"/>
          </p:cNvSpPr>
          <p:nvPr>
            <p:ph type="title"/>
          </p:nvPr>
        </p:nvSpPr>
        <p:spPr>
          <a:xfrm>
            <a:off x="0" y="688182"/>
            <a:ext cx="4729163" cy="988219"/>
          </a:xfrm>
        </p:spPr>
        <p:txBody>
          <a:bodyPr>
            <a:noAutofit/>
          </a:bodyPr>
          <a:lstStyle>
            <a:lvl1pPr algn="r">
              <a:defRPr sz="2700">
                <a:solidFill>
                  <a:schemeClr val="tx2"/>
                </a:solidFill>
              </a:defRPr>
            </a:lvl1pPr>
          </a:lstStyle>
          <a:p>
            <a:r>
              <a:rPr lang="en-US" dirty="0"/>
              <a:t>Click to edit Master title style</a:t>
            </a:r>
            <a:endParaRPr lang="en-IN" dirty="0"/>
          </a:p>
        </p:txBody>
      </p:sp>
    </p:spTree>
    <p:extLst>
      <p:ext uri="{BB962C8B-B14F-4D97-AF65-F5344CB8AC3E}">
        <p14:creationId xmlns:p14="http://schemas.microsoft.com/office/powerpoint/2010/main" val="398989657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9_Blank">
    <p:spTree>
      <p:nvGrpSpPr>
        <p:cNvPr id="1" name=""/>
        <p:cNvGrpSpPr/>
        <p:nvPr/>
      </p:nvGrpSpPr>
      <p:grpSpPr>
        <a:xfrm>
          <a:off x="0" y="0"/>
          <a:ext cx="0" cy="0"/>
          <a:chOff x="0" y="0"/>
          <a:chExt cx="0" cy="0"/>
        </a:xfrm>
      </p:grpSpPr>
      <p:sp>
        <p:nvSpPr>
          <p:cNvPr id="9" name="Rectangle 8"/>
          <p:cNvSpPr/>
          <p:nvPr userDrawn="1"/>
        </p:nvSpPr>
        <p:spPr>
          <a:xfrm>
            <a:off x="0" y="0"/>
            <a:ext cx="2157413" cy="299085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350"/>
          </a:p>
        </p:txBody>
      </p:sp>
      <p:sp>
        <p:nvSpPr>
          <p:cNvPr id="2" name="Date Placeholder 1"/>
          <p:cNvSpPr>
            <a:spLocks noGrp="1"/>
          </p:cNvSpPr>
          <p:nvPr>
            <p:ph type="dt" sz="half" idx="10"/>
          </p:nvPr>
        </p:nvSpPr>
        <p:spPr/>
        <p:txBody>
          <a:bodyPr/>
          <a:lstStyle/>
          <a:p>
            <a:fld id="{D4FAAA84-82D8-4B6E-8E74-3F880CFE5014}" type="datetimeFigureOut">
              <a:rPr lang="en-IN" smtClean="0"/>
              <a:t>25-01-2022</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E3E6CEBD-F336-4B18-94D8-E47CEC58AC69}" type="slidenum">
              <a:rPr lang="en-IN" smtClean="0"/>
              <a:t>‹#›</a:t>
            </a:fld>
            <a:endParaRPr lang="en-IN"/>
          </a:p>
        </p:txBody>
      </p:sp>
      <p:sp>
        <p:nvSpPr>
          <p:cNvPr id="5" name="Rectangle 4"/>
          <p:cNvSpPr/>
          <p:nvPr userDrawn="1"/>
        </p:nvSpPr>
        <p:spPr>
          <a:xfrm>
            <a:off x="671512" y="990600"/>
            <a:ext cx="4271963" cy="433614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350"/>
          </a:p>
        </p:txBody>
      </p:sp>
      <p:sp>
        <p:nvSpPr>
          <p:cNvPr id="8" name="Picture Placeholder 7"/>
          <p:cNvSpPr>
            <a:spLocks noGrp="1"/>
          </p:cNvSpPr>
          <p:nvPr>
            <p:ph type="pic" sz="quarter" idx="13"/>
          </p:nvPr>
        </p:nvSpPr>
        <p:spPr>
          <a:xfrm>
            <a:off x="671513" y="4438650"/>
            <a:ext cx="8026173" cy="2419350"/>
          </a:xfrm>
        </p:spPr>
        <p:txBody>
          <a:bodyPr/>
          <a:lstStyle>
            <a:lvl1pPr marL="0" indent="0">
              <a:buNone/>
              <a:defRPr/>
            </a:lvl1pPr>
          </a:lstStyle>
          <a:p>
            <a:endParaRPr lang="en-IN"/>
          </a:p>
        </p:txBody>
      </p:sp>
    </p:spTree>
    <p:extLst>
      <p:ext uri="{BB962C8B-B14F-4D97-AF65-F5344CB8AC3E}">
        <p14:creationId xmlns:p14="http://schemas.microsoft.com/office/powerpoint/2010/main" val="146521109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10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FAAA84-82D8-4B6E-8E74-3F880CFE5014}" type="datetimeFigureOut">
              <a:rPr lang="en-IN" smtClean="0"/>
              <a:t>25-01-2022</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E3E6CEBD-F336-4B18-94D8-E47CEC58AC69}" type="slidenum">
              <a:rPr lang="en-IN" smtClean="0"/>
              <a:t>‹#›</a:t>
            </a:fld>
            <a:endParaRPr lang="en-IN"/>
          </a:p>
        </p:txBody>
      </p:sp>
      <p:sp>
        <p:nvSpPr>
          <p:cNvPr id="7" name="Picture Placeholder 6"/>
          <p:cNvSpPr>
            <a:spLocks noGrp="1"/>
          </p:cNvSpPr>
          <p:nvPr>
            <p:ph type="pic" sz="quarter" idx="13"/>
          </p:nvPr>
        </p:nvSpPr>
        <p:spPr>
          <a:xfrm>
            <a:off x="3214687" y="0"/>
            <a:ext cx="2014538" cy="6858000"/>
          </a:xfrm>
        </p:spPr>
        <p:txBody>
          <a:bodyPr/>
          <a:lstStyle>
            <a:lvl1pPr marL="0" indent="0">
              <a:buNone/>
              <a:defRPr/>
            </a:lvl1pPr>
          </a:lstStyle>
          <a:p>
            <a:endParaRPr lang="en-IN"/>
          </a:p>
        </p:txBody>
      </p:sp>
    </p:spTree>
    <p:extLst>
      <p:ext uri="{BB962C8B-B14F-4D97-AF65-F5344CB8AC3E}">
        <p14:creationId xmlns:p14="http://schemas.microsoft.com/office/powerpoint/2010/main" val="182422345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9" name="Rectangle 8"/>
          <p:cNvSpPr/>
          <p:nvPr userDrawn="1"/>
        </p:nvSpPr>
        <p:spPr>
          <a:xfrm>
            <a:off x="-14288" y="0"/>
            <a:ext cx="915828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350"/>
          </a:p>
        </p:txBody>
      </p:sp>
      <p:sp>
        <p:nvSpPr>
          <p:cNvPr id="10" name="Rectangle 9"/>
          <p:cNvSpPr/>
          <p:nvPr userDrawn="1"/>
        </p:nvSpPr>
        <p:spPr>
          <a:xfrm>
            <a:off x="4764955" y="0"/>
            <a:ext cx="204311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350"/>
          </a:p>
        </p:txBody>
      </p:sp>
      <p:sp>
        <p:nvSpPr>
          <p:cNvPr id="2" name="Title 1"/>
          <p:cNvSpPr>
            <a:spLocks noGrp="1"/>
          </p:cNvSpPr>
          <p:nvPr>
            <p:ph type="ctrTitle"/>
          </p:nvPr>
        </p:nvSpPr>
        <p:spPr>
          <a:xfrm>
            <a:off x="628650" y="2857500"/>
            <a:ext cx="4029075" cy="652462"/>
          </a:xfrm>
        </p:spPr>
        <p:txBody>
          <a:bodyPr anchor="t"/>
          <a:lstStyle>
            <a:lvl1pPr algn="r">
              <a:defRPr sz="3600">
                <a:solidFill>
                  <a:schemeClr val="accent2"/>
                </a:solidFill>
              </a:defRPr>
            </a:lvl1pPr>
          </a:lstStyle>
          <a:p>
            <a:r>
              <a:rPr lang="en-US" dirty="0"/>
              <a:t>Click to edit Master title style</a:t>
            </a:r>
            <a:endParaRPr lang="en-IN" dirty="0"/>
          </a:p>
        </p:txBody>
      </p:sp>
      <p:sp>
        <p:nvSpPr>
          <p:cNvPr id="3" name="Subtitle 2"/>
          <p:cNvSpPr>
            <a:spLocks noGrp="1"/>
          </p:cNvSpPr>
          <p:nvPr>
            <p:ph type="subTitle" idx="1"/>
          </p:nvPr>
        </p:nvSpPr>
        <p:spPr>
          <a:xfrm>
            <a:off x="628650" y="2322513"/>
            <a:ext cx="4029075" cy="398462"/>
          </a:xfrm>
        </p:spPr>
        <p:txBody>
          <a:bodyPr anchor="b">
            <a:normAutofit/>
          </a:bodyPr>
          <a:lstStyle>
            <a:lvl1pPr marL="0" indent="0" algn="r">
              <a:buNone/>
              <a:defRPr sz="1350" b="1">
                <a:solidFill>
                  <a:schemeClr val="accent2"/>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Click to edit Master subtitle style</a:t>
            </a:r>
            <a:endParaRPr lang="en-IN" dirty="0"/>
          </a:p>
        </p:txBody>
      </p:sp>
      <p:sp>
        <p:nvSpPr>
          <p:cNvPr id="4" name="Date Placeholder 3"/>
          <p:cNvSpPr>
            <a:spLocks noGrp="1"/>
          </p:cNvSpPr>
          <p:nvPr>
            <p:ph type="dt" sz="half" idx="10"/>
          </p:nvPr>
        </p:nvSpPr>
        <p:spPr/>
        <p:txBody>
          <a:bodyPr/>
          <a:lstStyle/>
          <a:p>
            <a:fld id="{D4FAAA84-82D8-4B6E-8E74-3F880CFE5014}" type="datetimeFigureOut">
              <a:rPr lang="en-IN" smtClean="0"/>
              <a:t>25-01-2022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3E6CEBD-F336-4B18-94D8-E47CEC58AC69}" type="slidenum">
              <a:rPr lang="en-IN" smtClean="0"/>
              <a:t>‹#›</a:t>
            </a:fld>
            <a:endParaRPr lang="en-IN"/>
          </a:p>
        </p:txBody>
      </p:sp>
    </p:spTree>
    <p:extLst>
      <p:ext uri="{BB962C8B-B14F-4D97-AF65-F5344CB8AC3E}">
        <p14:creationId xmlns:p14="http://schemas.microsoft.com/office/powerpoint/2010/main" val="2534123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971800" y="1992354"/>
            <a:ext cx="5867400" cy="1970046"/>
          </a:xfrm>
        </p:spPr>
        <p:txBody>
          <a:bodyPr anchor="ctr">
            <a:normAutofit/>
          </a:bodyPr>
          <a:lstStyle>
            <a:lvl1pPr algn="l">
              <a:defRPr sz="3000" b="1" cap="all"/>
            </a:lvl1pPr>
          </a:lstStyle>
          <a:p>
            <a:r>
              <a:rPr lang="en-US"/>
              <a:t>Click to edit Master title style</a:t>
            </a:r>
            <a:endParaRPr lang="en-US" dirty="0"/>
          </a:p>
        </p:txBody>
      </p:sp>
      <p:sp>
        <p:nvSpPr>
          <p:cNvPr id="3" name="Text Placeholder 2"/>
          <p:cNvSpPr>
            <a:spLocks noGrp="1"/>
          </p:cNvSpPr>
          <p:nvPr>
            <p:ph type="body" idx="1"/>
          </p:nvPr>
        </p:nvSpPr>
        <p:spPr>
          <a:xfrm>
            <a:off x="381000" y="5105400"/>
            <a:ext cx="8229601" cy="375787"/>
          </a:xfrm>
        </p:spPr>
        <p:txBody>
          <a:bodyPr anchor="b">
            <a:normAutofit/>
          </a:bodyPr>
          <a:lstStyle>
            <a:lvl1pPr marL="0" indent="0" algn="r">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lvl1pPr>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1">
                    <a:lumMod val="85000"/>
                    <a:lumOff val="15000"/>
                  </a:schemeClr>
                </a:solidFill>
              </a:defRPr>
            </a:lvl1pPr>
          </a:lstStyle>
          <a:p>
            <a:fld id="{240D5ECE-8B49-45CD-BE81-EF81920D1969}" type="slidenum">
              <a:rPr lang="en-US" smtClean="0"/>
              <a:pPr/>
              <a:t>‹#›</a:t>
            </a:fld>
            <a:endParaRPr lang="en-US" dirty="0"/>
          </a:p>
        </p:txBody>
      </p:sp>
      <p:sp>
        <p:nvSpPr>
          <p:cNvPr id="7" name="Oval 6"/>
          <p:cNvSpPr/>
          <p:nvPr userDrawn="1"/>
        </p:nvSpPr>
        <p:spPr>
          <a:xfrm>
            <a:off x="762000" y="1946209"/>
            <a:ext cx="2057400" cy="2057400"/>
          </a:xfrm>
          <a:prstGeom prst="ellipse">
            <a:avLst/>
          </a:prstGeom>
          <a:gradFill flip="none" rotWithShape="1">
            <a:gsLst>
              <a:gs pos="0">
                <a:srgbClr val="F39C29"/>
              </a:gs>
              <a:gs pos="50000">
                <a:srgbClr val="F7931D"/>
              </a:gs>
              <a:gs pos="100000">
                <a:srgbClr val="FF6600"/>
              </a:gs>
            </a:gsLst>
            <a:path path="circle">
              <a:fillToRect l="50000" t="50000" r="50000" b="50000"/>
            </a:path>
            <a:tileRect/>
          </a:gradFill>
          <a:ln w="82550">
            <a:noFill/>
          </a:ln>
          <a:effectLst>
            <a:outerShdw blurRad="1524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8" name="Rectangle 7"/>
          <p:cNvSpPr/>
          <p:nvPr userDrawn="1"/>
        </p:nvSpPr>
        <p:spPr>
          <a:xfrm>
            <a:off x="8686800" y="5265376"/>
            <a:ext cx="457200" cy="96672"/>
          </a:xfrm>
          <a:prstGeom prst="rect">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6600"/>
                </a:solidFill>
              </a:rPr>
              <a:t>           </a:t>
            </a:r>
          </a:p>
        </p:txBody>
      </p:sp>
      <p:sp>
        <p:nvSpPr>
          <p:cNvPr id="9" name="Oval 8"/>
          <p:cNvSpPr/>
          <p:nvPr userDrawn="1"/>
        </p:nvSpPr>
        <p:spPr>
          <a:xfrm>
            <a:off x="1007328" y="1992354"/>
            <a:ext cx="1583472" cy="1295400"/>
          </a:xfrm>
          <a:prstGeom prst="ellipse">
            <a:avLst/>
          </a:prstGeom>
          <a:gradFill flip="none" rotWithShape="1">
            <a:gsLst>
              <a:gs pos="63000">
                <a:schemeClr val="bg1">
                  <a:alpha val="7000"/>
                </a:schemeClr>
              </a:gs>
              <a:gs pos="72000">
                <a:schemeClr val="bg1">
                  <a:alpha val="15000"/>
                </a:schemeClr>
              </a:gs>
              <a:gs pos="91000">
                <a:schemeClr val="bg1">
                  <a:alpha val="28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itle and Conten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3" cstate="print"/>
          <a:srcRect l="2599" r="5874" b="5262"/>
          <a:stretch/>
        </p:blipFill>
        <p:spPr>
          <a:xfrm>
            <a:off x="3530" y="5867400"/>
            <a:ext cx="9144000" cy="1053694"/>
          </a:xfrm>
          <a:prstGeom prst="rect">
            <a:avLst/>
          </a:prstGeom>
        </p:spPr>
      </p:pic>
      <p:sp>
        <p:nvSpPr>
          <p:cNvPr id="2" name="Title 1"/>
          <p:cNvSpPr>
            <a:spLocks noGrp="1"/>
          </p:cNvSpPr>
          <p:nvPr>
            <p:ph type="title"/>
          </p:nvPr>
        </p:nvSpPr>
        <p:spPr>
          <a:xfrm>
            <a:off x="436180" y="76200"/>
            <a:ext cx="8403020" cy="685800"/>
          </a:xfrm>
        </p:spPr>
        <p:txBody>
          <a:bodyPr anchor="ctr" anchorCtr="0">
            <a:normAutofit/>
          </a:bodyPr>
          <a:lstStyle>
            <a:lvl1pPr algn="l">
              <a:defRPr sz="3000" b="0">
                <a:solidFill>
                  <a:schemeClr val="tx1">
                    <a:lumMod val="85000"/>
                    <a:lumOff val="15000"/>
                  </a:schemeClr>
                </a:solidFill>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a:defRPr>
                <a:solidFill>
                  <a:schemeClr val="tx1">
                    <a:lumMod val="85000"/>
                    <a:lumOff val="15000"/>
                  </a:schemeClr>
                </a:solidFill>
              </a:defRPr>
            </a:lvl1pPr>
            <a:lvl2pPr>
              <a:defRPr>
                <a:solidFill>
                  <a:schemeClr val="tx1">
                    <a:lumMod val="85000"/>
                    <a:lumOff val="15000"/>
                  </a:schemeClr>
                </a:solidFill>
              </a:defRPr>
            </a:lvl2pPr>
            <a:lvl3pPr>
              <a:defRPr>
                <a:solidFill>
                  <a:schemeClr val="tx1">
                    <a:lumMod val="85000"/>
                    <a:lumOff val="15000"/>
                  </a:schemeClr>
                </a:solidFill>
              </a:defRPr>
            </a:lvl3pPr>
            <a:lvl4pPr>
              <a:defRPr>
                <a:solidFill>
                  <a:schemeClr val="tx1">
                    <a:lumMod val="85000"/>
                    <a:lumOff val="15000"/>
                  </a:schemeClr>
                </a:solidFill>
              </a:defRPr>
            </a:lvl4pPr>
            <a:lvl5pPr>
              <a:defRPr>
                <a:solidFill>
                  <a:schemeClr val="tx1">
                    <a:lumMod val="85000"/>
                    <a:lumOff val="1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solidFill>
                  <a:schemeClr val="tx1">
                    <a:lumMod val="85000"/>
                    <a:lumOff val="15000"/>
                  </a:schemeClr>
                </a:solidFill>
              </a:defRPr>
            </a:lvl1pPr>
          </a:lstStyle>
          <a:p>
            <a:fld id="{A258050E-B668-4FA7-85AD-C750C80A6E9B}" type="datetimeFigureOut">
              <a:rPr lang="en-US" smtClean="0"/>
              <a:pPr/>
              <a:t>1/25/2022</a:t>
            </a:fld>
            <a:endParaRPr lang="en-US" dirty="0"/>
          </a:p>
        </p:txBody>
      </p:sp>
      <p:sp>
        <p:nvSpPr>
          <p:cNvPr id="5" name="Footer Placeholder 4"/>
          <p:cNvSpPr>
            <a:spLocks noGrp="1"/>
          </p:cNvSpPr>
          <p:nvPr>
            <p:ph type="ftr" sz="quarter" idx="11"/>
          </p:nvPr>
        </p:nvSpPr>
        <p:spPr/>
        <p:txBody>
          <a:bodyPr/>
          <a:lstStyle>
            <a:lvl1pPr>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1">
                    <a:lumMod val="85000"/>
                    <a:lumOff val="15000"/>
                  </a:schemeClr>
                </a:solidFill>
              </a:defRPr>
            </a:lvl1pPr>
          </a:lstStyle>
          <a:p>
            <a:fld id="{240D5ECE-8B49-45CD-BE81-EF81920D1969}" type="slidenum">
              <a:rPr lang="en-US" smtClean="0"/>
              <a:pPr/>
              <a:t>‹#›</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1000" fill="hold"/>
                                        <p:tgtEl>
                                          <p:spTgt spid="7"/>
                                        </p:tgtEl>
                                        <p:attrNameLst>
                                          <p:attrName>ppt_x</p:attrName>
                                        </p:attrNameLst>
                                      </p:cBhvr>
                                      <p:tavLst>
                                        <p:tav tm="0">
                                          <p:val>
                                            <p:strVal val="#ppt_x"/>
                                          </p:val>
                                        </p:tav>
                                        <p:tav tm="100000">
                                          <p:val>
                                            <p:strVal val="#ppt_x"/>
                                          </p:val>
                                        </p:tav>
                                      </p:tavLst>
                                    </p:anim>
                                    <p:anim calcmode="lin" valueType="num">
                                      <p:cBhvr additive="base">
                                        <p:cTn id="8" dur="10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Emphasis">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solidFill>
                  <a:schemeClr val="tx1">
                    <a:lumMod val="85000"/>
                    <a:lumOff val="15000"/>
                  </a:schemeClr>
                </a:solidFill>
              </a:defRPr>
            </a:lvl1pPr>
          </a:lstStyle>
          <a:p>
            <a:fld id="{A258050E-B668-4FA7-85AD-C750C80A6E9B}" type="datetimeFigureOut">
              <a:rPr lang="en-US" smtClean="0"/>
              <a:pPr/>
              <a:t>1/25/2022</a:t>
            </a:fld>
            <a:endParaRPr lang="en-US" dirty="0"/>
          </a:p>
        </p:txBody>
      </p:sp>
      <p:sp>
        <p:nvSpPr>
          <p:cNvPr id="4" name="Footer Placeholder 3"/>
          <p:cNvSpPr>
            <a:spLocks noGrp="1"/>
          </p:cNvSpPr>
          <p:nvPr>
            <p:ph type="ftr" sz="quarter" idx="11"/>
          </p:nvPr>
        </p:nvSpPr>
        <p:spPr/>
        <p:txBody>
          <a:bodyPr/>
          <a:lstStyle>
            <a:lvl1pPr>
              <a:defRPr>
                <a:solidFill>
                  <a:schemeClr val="tx1">
                    <a:lumMod val="85000"/>
                    <a:lumOff val="15000"/>
                  </a:schemeClr>
                </a:solidFill>
              </a:defRPr>
            </a:lvl1pPr>
          </a:lstStyle>
          <a:p>
            <a:endParaRPr lang="en-US" dirty="0"/>
          </a:p>
        </p:txBody>
      </p:sp>
      <p:sp>
        <p:nvSpPr>
          <p:cNvPr id="5" name="Slide Number Placeholder 4"/>
          <p:cNvSpPr>
            <a:spLocks noGrp="1"/>
          </p:cNvSpPr>
          <p:nvPr>
            <p:ph type="sldNum" sz="quarter" idx="12"/>
          </p:nvPr>
        </p:nvSpPr>
        <p:spPr/>
        <p:txBody>
          <a:bodyPr/>
          <a:lstStyle>
            <a:lvl1pPr>
              <a:defRPr>
                <a:solidFill>
                  <a:schemeClr val="tx1">
                    <a:lumMod val="85000"/>
                    <a:lumOff val="15000"/>
                  </a:schemeClr>
                </a:solidFill>
              </a:defRPr>
            </a:lvl1pPr>
          </a:lstStyle>
          <a:p>
            <a:fld id="{240D5ECE-8B49-45CD-BE81-EF81920D1969}" type="slidenum">
              <a:rPr lang="en-US" smtClean="0"/>
              <a:pPr/>
              <a:t>‹#›</a:t>
            </a:fld>
            <a:endParaRPr lang="en-US" dirty="0"/>
          </a:p>
        </p:txBody>
      </p:sp>
      <p:sp>
        <p:nvSpPr>
          <p:cNvPr id="6" name="Content Placeholder 2"/>
          <p:cNvSpPr>
            <a:spLocks noGrp="1"/>
          </p:cNvSpPr>
          <p:nvPr>
            <p:ph idx="1"/>
          </p:nvPr>
        </p:nvSpPr>
        <p:spPr>
          <a:xfrm>
            <a:off x="457200" y="1600200"/>
            <a:ext cx="8229600" cy="4525963"/>
          </a:xfrm>
        </p:spPr>
        <p:txBody>
          <a:bodyPr/>
          <a:lstStyle>
            <a:lvl1pPr>
              <a:defRPr>
                <a:solidFill>
                  <a:schemeClr val="tx1">
                    <a:lumMod val="85000"/>
                    <a:lumOff val="15000"/>
                  </a:schemeClr>
                </a:solidFill>
              </a:defRPr>
            </a:lvl1pPr>
            <a:lvl2pPr>
              <a:defRPr>
                <a:solidFill>
                  <a:schemeClr val="tx1">
                    <a:lumMod val="85000"/>
                    <a:lumOff val="15000"/>
                  </a:schemeClr>
                </a:solidFill>
              </a:defRPr>
            </a:lvl2pPr>
            <a:lvl3pPr>
              <a:defRPr>
                <a:solidFill>
                  <a:schemeClr val="tx1">
                    <a:lumMod val="85000"/>
                    <a:lumOff val="15000"/>
                  </a:schemeClr>
                </a:solidFill>
              </a:defRPr>
            </a:lvl3pPr>
            <a:lvl4pPr>
              <a:defRPr>
                <a:solidFill>
                  <a:schemeClr val="tx1">
                    <a:lumMod val="85000"/>
                    <a:lumOff val="15000"/>
                  </a:schemeClr>
                </a:solidFill>
              </a:defRPr>
            </a:lvl4pPr>
            <a:lvl5pPr>
              <a:defRPr>
                <a:solidFill>
                  <a:schemeClr val="tx1">
                    <a:lumMod val="85000"/>
                    <a:lumOff val="1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Obj" preserve="1">
  <p:cSld name="Two Conten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0999" y="1"/>
            <a:ext cx="7068015" cy="838200"/>
          </a:xfrm>
        </p:spPr>
        <p:txBody>
          <a:bodyPr anchor="b">
            <a:normAutofit/>
          </a:bodyPr>
          <a:lstStyle>
            <a:lvl1pPr algn="l">
              <a:defRPr sz="2800">
                <a:solidFill>
                  <a:schemeClr val="bg1"/>
                </a:solidFill>
              </a:defRPr>
            </a:lvl1pPr>
          </a:lstStyle>
          <a:p>
            <a:r>
              <a:rPr lang="en-US"/>
              <a:t>Click to edit Master title style</a:t>
            </a:r>
            <a:endParaRPr lang="en-US" dirty="0"/>
          </a:p>
        </p:txBody>
      </p:sp>
      <p:sp>
        <p:nvSpPr>
          <p:cNvPr id="3" name="Content Placeholder 2"/>
          <p:cNvSpPr>
            <a:spLocks noGrp="1"/>
          </p:cNvSpPr>
          <p:nvPr>
            <p:ph sz="half" idx="1"/>
          </p:nvPr>
        </p:nvSpPr>
        <p:spPr>
          <a:xfrm>
            <a:off x="457200" y="1676402"/>
            <a:ext cx="4038600" cy="3971455"/>
          </a:xfrm>
        </p:spPr>
        <p:txBody>
          <a:bodyPr/>
          <a:lstStyle>
            <a:lvl1pPr>
              <a:defRPr sz="2800">
                <a:solidFill>
                  <a:schemeClr val="tx1">
                    <a:lumMod val="85000"/>
                    <a:lumOff val="15000"/>
                  </a:schemeClr>
                </a:solidFill>
              </a:defRPr>
            </a:lvl1pPr>
            <a:lvl2pPr>
              <a:defRPr sz="2400">
                <a:solidFill>
                  <a:schemeClr val="tx1">
                    <a:lumMod val="85000"/>
                    <a:lumOff val="15000"/>
                  </a:schemeClr>
                </a:solidFill>
              </a:defRPr>
            </a:lvl2pPr>
            <a:lvl3pPr>
              <a:defRPr sz="2000">
                <a:solidFill>
                  <a:schemeClr val="tx1">
                    <a:lumMod val="85000"/>
                    <a:lumOff val="15000"/>
                  </a:schemeClr>
                </a:solidFill>
              </a:defRPr>
            </a:lvl3pPr>
            <a:lvl4pPr>
              <a:defRPr sz="1800">
                <a:solidFill>
                  <a:schemeClr val="tx1">
                    <a:lumMod val="85000"/>
                    <a:lumOff val="15000"/>
                  </a:schemeClr>
                </a:solidFill>
              </a:defRPr>
            </a:lvl4pPr>
            <a:lvl5pPr>
              <a:defRPr sz="1800">
                <a:solidFill>
                  <a:schemeClr val="tx1">
                    <a:lumMod val="85000"/>
                    <a:lumOff val="15000"/>
                  </a:schemeClr>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76400"/>
            <a:ext cx="4038600" cy="3971454"/>
          </a:xfrm>
        </p:spPr>
        <p:txBody>
          <a:bodyPr/>
          <a:lstStyle>
            <a:lvl1pPr>
              <a:defRPr sz="2800">
                <a:solidFill>
                  <a:schemeClr val="tx1">
                    <a:lumMod val="85000"/>
                    <a:lumOff val="15000"/>
                  </a:schemeClr>
                </a:solidFill>
              </a:defRPr>
            </a:lvl1pPr>
            <a:lvl2pPr>
              <a:defRPr sz="2400">
                <a:solidFill>
                  <a:schemeClr val="tx1">
                    <a:lumMod val="85000"/>
                    <a:lumOff val="15000"/>
                  </a:schemeClr>
                </a:solidFill>
              </a:defRPr>
            </a:lvl2pPr>
            <a:lvl3pPr>
              <a:defRPr sz="2000">
                <a:solidFill>
                  <a:schemeClr val="tx1">
                    <a:lumMod val="85000"/>
                    <a:lumOff val="15000"/>
                  </a:schemeClr>
                </a:solidFill>
              </a:defRPr>
            </a:lvl3pPr>
            <a:lvl4pPr>
              <a:defRPr sz="1800">
                <a:solidFill>
                  <a:schemeClr val="tx1">
                    <a:lumMod val="85000"/>
                    <a:lumOff val="15000"/>
                  </a:schemeClr>
                </a:solidFill>
              </a:defRPr>
            </a:lvl4pPr>
            <a:lvl5pPr>
              <a:defRPr sz="1800">
                <a:solidFill>
                  <a:schemeClr val="tx1">
                    <a:lumMod val="85000"/>
                    <a:lumOff val="15000"/>
                  </a:schemeClr>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258050E-B668-4FA7-85AD-C750C80A6E9B}" type="datetimeFigureOut">
              <a:rPr lang="en-US" smtClean="0"/>
              <a:pPr/>
              <a:t>1/25/2022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40D5ECE-8B49-45CD-BE81-EF81920D1969}"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lvl1pPr>
              <a:defRPr>
                <a:solidFill>
                  <a:schemeClr val="bg1"/>
                </a:solidFill>
              </a:defRPr>
            </a:lvl1pPr>
          </a:lstStyle>
          <a:p>
            <a:fld id="{A258050E-B668-4FA7-85AD-C750C80A6E9B}" type="datetimeFigureOut">
              <a:rPr lang="en-US" smtClean="0"/>
              <a:pPr/>
              <a:t>1/25/2022</a:t>
            </a:fld>
            <a:endParaRPr lang="en-US" dirty="0"/>
          </a:p>
        </p:txBody>
      </p:sp>
      <p:sp>
        <p:nvSpPr>
          <p:cNvPr id="4" name="Footer Placeholder 3"/>
          <p:cNvSpPr>
            <a:spLocks noGrp="1"/>
          </p:cNvSpPr>
          <p:nvPr>
            <p:ph type="ftr" sz="quarter" idx="11"/>
          </p:nvPr>
        </p:nvSpPr>
        <p:spPr/>
        <p:txBody>
          <a:bodyPr/>
          <a:lstStyle>
            <a:lvl1pPr>
              <a:defRPr>
                <a:solidFill>
                  <a:schemeClr val="bg1"/>
                </a:solidFill>
              </a:defRPr>
            </a:lvl1pPr>
          </a:lstStyle>
          <a:p>
            <a:endParaRPr lang="en-US" dirty="0"/>
          </a:p>
        </p:txBody>
      </p:sp>
      <p:sp>
        <p:nvSpPr>
          <p:cNvPr id="5" name="Slide Number Placeholder 4"/>
          <p:cNvSpPr>
            <a:spLocks noGrp="1"/>
          </p:cNvSpPr>
          <p:nvPr>
            <p:ph type="sldNum" sz="quarter" idx="12"/>
          </p:nvPr>
        </p:nvSpPr>
        <p:spPr/>
        <p:txBody>
          <a:bodyPr/>
          <a:lstStyle>
            <a:lvl1pPr>
              <a:defRPr>
                <a:solidFill>
                  <a:schemeClr val="bg1"/>
                </a:solidFill>
              </a:defRPr>
            </a:lvl1pPr>
          </a:lstStyle>
          <a:p>
            <a:fld id="{240D5ECE-8B49-45CD-BE81-EF81920D1969}" type="slidenum">
              <a:rPr lang="en-US" smtClean="0"/>
              <a:pPr/>
              <a:t>‹#›</a:t>
            </a:fld>
            <a:endParaRPr lang="en-US" dirty="0"/>
          </a:p>
        </p:txBody>
      </p:sp>
      <p:pic>
        <p:nvPicPr>
          <p:cNvPr id="6" name="Picture 5"/>
          <p:cNvPicPr>
            <a:picLocks noChangeAspect="1"/>
          </p:cNvPicPr>
          <p:nvPr userDrawn="1"/>
        </p:nvPicPr>
        <p:blipFill>
          <a:blip r:embed="rId3" cstate="print"/>
          <a:stretch>
            <a:fillRect/>
          </a:stretch>
        </p:blipFill>
        <p:spPr>
          <a:xfrm>
            <a:off x="0" y="762000"/>
            <a:ext cx="2445488" cy="2286000"/>
          </a:xfrm>
          <a:prstGeom prst="rect">
            <a:avLst/>
          </a:prstGeom>
        </p:spPr>
      </p:pic>
      <p:sp>
        <p:nvSpPr>
          <p:cNvPr id="2" name="Title 1"/>
          <p:cNvSpPr>
            <a:spLocks noGrp="1"/>
          </p:cNvSpPr>
          <p:nvPr>
            <p:ph type="title"/>
          </p:nvPr>
        </p:nvSpPr>
        <p:spPr>
          <a:xfrm>
            <a:off x="1124400" y="2077200"/>
            <a:ext cx="7010400" cy="1143000"/>
          </a:xfrm>
        </p:spPr>
        <p:txBody>
          <a:bodyPr/>
          <a:lstStyle>
            <a:lvl1pPr algn="l">
              <a:defRPr/>
            </a:lvl1pPr>
          </a:lstStyle>
          <a:p>
            <a:r>
              <a:rPr lang="en-US"/>
              <a:t>Click to edit Master title style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50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0-#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itle Only: Emphasis">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58050E-B668-4FA7-85AD-C750C80A6E9B}" type="datetimeFigureOut">
              <a:rPr lang="en-US" smtClean="0"/>
              <a:pPr/>
              <a:t>1/25/2022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40D5ECE-8B49-45CD-BE81-EF81920D1969}" type="slidenum">
              <a:rPr lang="en-US" smtClean="0"/>
              <a:pPr/>
              <a:t>‹#›</a:t>
            </a:fld>
            <a:endParaRPr lang="en-US" dirty="0"/>
          </a:p>
        </p:txBody>
      </p:sp>
      <p:sp>
        <p:nvSpPr>
          <p:cNvPr id="6" name="Title 1"/>
          <p:cNvSpPr>
            <a:spLocks noGrp="1"/>
          </p:cNvSpPr>
          <p:nvPr>
            <p:ph type="title" hasCustomPrompt="1"/>
          </p:nvPr>
        </p:nvSpPr>
        <p:spPr>
          <a:xfrm>
            <a:off x="290400" y="3081000"/>
            <a:ext cx="8686800" cy="1095600"/>
          </a:xfrm>
        </p:spPr>
        <p:txBody>
          <a:bodyPr>
            <a:normAutofit/>
          </a:bodyPr>
          <a:lstStyle>
            <a:lvl1pPr algn="ctr">
              <a:defRPr lang="en-US" sz="4600" b="1" kern="1200" spc="-150" baseline="0" dirty="0" smtClean="0">
                <a:ln>
                  <a:gradFill>
                    <a:gsLst>
                      <a:gs pos="0">
                        <a:schemeClr val="bg1"/>
                      </a:gs>
                      <a:gs pos="50000">
                        <a:schemeClr val="bg1">
                          <a:lumMod val="75000"/>
                        </a:schemeClr>
                      </a:gs>
                    </a:gsLst>
                    <a:lin ang="5400000" scaled="0"/>
                  </a:gradFill>
                </a:ln>
                <a:gradFill>
                  <a:gsLst>
                    <a:gs pos="11000">
                      <a:schemeClr val="bg1">
                        <a:lumMod val="75000"/>
                      </a:schemeClr>
                    </a:gs>
                    <a:gs pos="91000">
                      <a:schemeClr val="bg1"/>
                    </a:gs>
                  </a:gsLst>
                  <a:lin ang="16200000" scaled="1"/>
                </a:gradFill>
                <a:effectLst>
                  <a:outerShdw blurRad="38100" algn="ctr" rotWithShape="0">
                    <a:prstClr val="black">
                      <a:alpha val="25000"/>
                    </a:prstClr>
                  </a:outerShdw>
                  <a:reflection blurRad="6350" stA="60000" endA="900" endPos="58000" dir="5400000" sy="-100000" algn="bl" rotWithShape="0"/>
                </a:effectLst>
                <a:latin typeface="+mn-lt"/>
                <a:ea typeface="+mn-ea"/>
                <a:cs typeface="+mn-cs"/>
              </a:defRPr>
            </a:lvl1pPr>
          </a:lstStyle>
          <a:p>
            <a:r>
              <a:rPr lang="en-US" dirty="0"/>
              <a:t>Click to edit Master Title Style</a:t>
            </a:r>
          </a:p>
        </p:txBody>
      </p:sp>
      <p:sp>
        <p:nvSpPr>
          <p:cNvPr id="7" name="Text Placeholder 2"/>
          <p:cNvSpPr>
            <a:spLocks noGrp="1"/>
          </p:cNvSpPr>
          <p:nvPr>
            <p:ph type="body" idx="1"/>
          </p:nvPr>
        </p:nvSpPr>
        <p:spPr>
          <a:xfrm>
            <a:off x="283952" y="2424752"/>
            <a:ext cx="8694000" cy="639762"/>
          </a:xfrm>
        </p:spPr>
        <p:txBody>
          <a:bodyPr anchor="b">
            <a:normAutofit/>
          </a:bodyPr>
          <a:lstStyle>
            <a:lvl1pPr marL="0" indent="0" algn="ctr">
              <a:buNone/>
              <a:defRPr lang="en-US" sz="2800" kern="1200" dirty="0" smtClean="0">
                <a:solidFill>
                  <a:srgbClr val="2E507A">
                    <a:alpha val="81000"/>
                  </a:srgbClr>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le with Text ">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lvl1pPr>
              <a:defRPr>
                <a:solidFill>
                  <a:schemeClr val="bg1"/>
                </a:solidFill>
              </a:defRPr>
            </a:lvl1pPr>
          </a:lstStyle>
          <a:p>
            <a:fld id="{A258050E-B668-4FA7-85AD-C750C80A6E9B}" type="datetimeFigureOut">
              <a:rPr lang="en-US" smtClean="0"/>
              <a:pPr/>
              <a:t>1/25/2022</a:t>
            </a:fld>
            <a:endParaRPr lang="en-US" dirty="0"/>
          </a:p>
        </p:txBody>
      </p:sp>
      <p:sp>
        <p:nvSpPr>
          <p:cNvPr id="4" name="Footer Placeholder 3"/>
          <p:cNvSpPr>
            <a:spLocks noGrp="1"/>
          </p:cNvSpPr>
          <p:nvPr>
            <p:ph type="ftr" sz="quarter" idx="11"/>
          </p:nvPr>
        </p:nvSpPr>
        <p:spPr/>
        <p:txBody>
          <a:bodyPr/>
          <a:lstStyle>
            <a:lvl1pPr>
              <a:defRPr>
                <a:solidFill>
                  <a:schemeClr val="bg1"/>
                </a:solidFill>
              </a:defRPr>
            </a:lvl1pPr>
          </a:lstStyle>
          <a:p>
            <a:endParaRPr lang="en-US" dirty="0"/>
          </a:p>
        </p:txBody>
      </p:sp>
      <p:sp>
        <p:nvSpPr>
          <p:cNvPr id="5" name="Slide Number Placeholder 4"/>
          <p:cNvSpPr>
            <a:spLocks noGrp="1"/>
          </p:cNvSpPr>
          <p:nvPr>
            <p:ph type="sldNum" sz="quarter" idx="12"/>
          </p:nvPr>
        </p:nvSpPr>
        <p:spPr/>
        <p:txBody>
          <a:bodyPr/>
          <a:lstStyle>
            <a:lvl1pPr>
              <a:defRPr>
                <a:solidFill>
                  <a:schemeClr val="bg1"/>
                </a:solidFill>
              </a:defRPr>
            </a:lvl1pPr>
          </a:lstStyle>
          <a:p>
            <a:fld id="{240D5ECE-8B49-45CD-BE81-EF81920D1969}" type="slidenum">
              <a:rPr lang="en-US" smtClean="0"/>
              <a:pPr/>
              <a:t>‹#›</a:t>
            </a:fld>
            <a:endParaRPr lang="en-US" dirty="0"/>
          </a:p>
        </p:txBody>
      </p:sp>
      <p:sp>
        <p:nvSpPr>
          <p:cNvPr id="7" name="Rectangle 6"/>
          <p:cNvSpPr/>
          <p:nvPr userDrawn="1"/>
        </p:nvSpPr>
        <p:spPr>
          <a:xfrm>
            <a:off x="0" y="2895600"/>
            <a:ext cx="7543800" cy="2133600"/>
          </a:xfrm>
          <a:prstGeom prst="rect">
            <a:avLst/>
          </a:prstGeom>
          <a:gradFill flip="none" rotWithShape="1">
            <a:gsLst>
              <a:gs pos="63000">
                <a:schemeClr val="tx1">
                  <a:lumMod val="85000"/>
                  <a:lumOff val="15000"/>
                  <a:alpha val="49000"/>
                </a:schemeClr>
              </a:gs>
              <a:gs pos="100000">
                <a:schemeClr val="tx1">
                  <a:lumMod val="95000"/>
                  <a:lumOff val="5000"/>
                  <a:alpha val="56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itle 1"/>
          <p:cNvSpPr>
            <a:spLocks noGrp="1"/>
          </p:cNvSpPr>
          <p:nvPr>
            <p:ph type="title"/>
          </p:nvPr>
        </p:nvSpPr>
        <p:spPr>
          <a:xfrm>
            <a:off x="414867" y="3200400"/>
            <a:ext cx="7010400" cy="1676400"/>
          </a:xfrm>
        </p:spPr>
        <p:txBody>
          <a:bodyPr>
            <a:normAutofit/>
          </a:bodyPr>
          <a:lstStyle>
            <a:lvl1pPr marL="0" algn="l" defTabSz="914400" rtl="0" eaLnBrk="1" latinLnBrk="0" hangingPunct="1">
              <a:defRPr lang="en-US" sz="4000" kern="1200" dirty="0">
                <a:solidFill>
                  <a:schemeClr val="bg1"/>
                </a:solidFill>
                <a:latin typeface="+mn-lt"/>
                <a:ea typeface="+mn-ea"/>
                <a:cs typeface="+mn-cs"/>
              </a:defRPr>
            </a:lvl1pPr>
          </a:lstStyle>
          <a:p>
            <a:r>
              <a:rPr lang="en-US"/>
              <a:t>Click to edit Master title style</a:t>
            </a:r>
            <a:endParaRPr lang="en-US" dirty="0"/>
          </a:p>
        </p:txBody>
      </p:sp>
      <p:sp>
        <p:nvSpPr>
          <p:cNvPr id="10" name="Text Placeholder 15"/>
          <p:cNvSpPr>
            <a:spLocks noGrp="1"/>
          </p:cNvSpPr>
          <p:nvPr>
            <p:ph type="body" sz="quarter" idx="14" hasCustomPrompt="1"/>
          </p:nvPr>
        </p:nvSpPr>
        <p:spPr>
          <a:xfrm>
            <a:off x="4648200" y="664780"/>
            <a:ext cx="4191000" cy="381000"/>
          </a:xfrm>
        </p:spPr>
        <p:txBody>
          <a:bodyPr>
            <a:normAutofit/>
          </a:bodyPr>
          <a:lstStyle>
            <a:lvl1pPr algn="r">
              <a:buNone/>
              <a:defRPr lang="en-US" sz="1800" b="1" kern="1200" dirty="0" smtClean="0">
                <a:solidFill>
                  <a:schemeClr val="bg1">
                    <a:lumMod val="65000"/>
                  </a:schemeClr>
                </a:solidFill>
                <a:latin typeface="Calibri" pitchFamily="34" charset="0"/>
                <a:ea typeface="+mn-ea"/>
                <a:cs typeface="+mn-cs"/>
              </a:defRPr>
            </a:lvl1pPr>
          </a:lstStyle>
          <a:p>
            <a:pPr lvl="0"/>
            <a:r>
              <a:rPr lang="en-US" dirty="0"/>
              <a:t>Click to edit Master subtitle style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withEffect">
                                  <p:stCondLst>
                                    <p:cond delay="75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ppt_y"/>
                                          </p:val>
                                        </p:tav>
                                        <p:tav tm="100000">
                                          <p:val>
                                            <p:strVal val="#ppt_y"/>
                                          </p:val>
                                        </p:tav>
                                      </p:tavLst>
                                    </p:anim>
                                  </p:childTnLst>
                                </p:cTn>
                              </p:par>
                              <p:par>
                                <p:cTn id="9" presetID="10" presetClass="entr" presetSubtype="0" fill="hold" grpId="0" nodeType="withEffect">
                                  <p:stCondLst>
                                    <p:cond delay="125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utoUpdateAnimBg="0"/>
    </p:bld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28600" y="609600"/>
            <a:ext cx="3008313" cy="825500"/>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3803650" y="609600"/>
            <a:ext cx="5111750" cy="5334000"/>
          </a:xfrm>
        </p:spPr>
        <p:txBody>
          <a:bodyPr/>
          <a:lstStyle>
            <a:lvl1pPr>
              <a:defRPr sz="2800">
                <a:solidFill>
                  <a:schemeClr val="bg1"/>
                </a:solidFill>
              </a:defRPr>
            </a:lvl1pPr>
            <a:lvl2pPr>
              <a:defRPr sz="2800">
                <a:solidFill>
                  <a:schemeClr val="bg1"/>
                </a:solidFill>
              </a:defRPr>
            </a:lvl2pPr>
            <a:lvl3pPr>
              <a:defRPr sz="2400">
                <a:solidFill>
                  <a:schemeClr val="bg1"/>
                </a:solidFill>
              </a:defRPr>
            </a:lvl3pPr>
            <a:lvl4pPr>
              <a:defRPr sz="2000">
                <a:solidFill>
                  <a:schemeClr val="bg1"/>
                </a:solidFill>
              </a:defRPr>
            </a:lvl4pPr>
            <a:lvl5pPr>
              <a:defRPr sz="2000">
                <a:solidFill>
                  <a:schemeClr val="bg1"/>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28600" y="1435101"/>
            <a:ext cx="3008313" cy="3822699"/>
          </a:xfrm>
        </p:spPr>
        <p:txBody>
          <a:bodyPr/>
          <a:lstStyle>
            <a:lvl1pPr marL="0" indent="0">
              <a:buNone/>
              <a:defRPr sz="1400">
                <a:solidFill>
                  <a:schemeClr val="tx1">
                    <a:lumMod val="75000"/>
                    <a:lumOff val="2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bg1"/>
                </a:solidFill>
              </a:defRPr>
            </a:lvl1pPr>
          </a:lstStyle>
          <a:p>
            <a:fld id="{A258050E-B668-4FA7-85AD-C750C80A6E9B}" type="datetimeFigureOut">
              <a:rPr lang="en-US" smtClean="0"/>
              <a:pPr/>
              <a:t>1/25/2022</a:t>
            </a:fld>
            <a:endParaRPr lang="en-US" dirty="0"/>
          </a:p>
        </p:txBody>
      </p:sp>
      <p:sp>
        <p:nvSpPr>
          <p:cNvPr id="6" name="Footer Placeholder 5"/>
          <p:cNvSpPr>
            <a:spLocks noGrp="1"/>
          </p:cNvSpPr>
          <p:nvPr>
            <p:ph type="ftr" sz="quarter" idx="11"/>
          </p:nvPr>
        </p:nvSpPr>
        <p:spPr/>
        <p:txBody>
          <a:bodyPr/>
          <a:lstStyle>
            <a:lvl1pPr>
              <a:defRPr>
                <a:solidFill>
                  <a:schemeClr val="bg1"/>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bg1"/>
                </a:solidFill>
              </a:defRPr>
            </a:lvl1pPr>
          </a:lstStyle>
          <a:p>
            <a:fld id="{240D5ECE-8B49-45CD-BE81-EF81920D1969}"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jpe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1" cstate="print"/>
          <a:srcRect l="2599" r="5874" b="5262"/>
          <a:stretch/>
        </p:blipFill>
        <p:spPr>
          <a:xfrm>
            <a:off x="3530" y="5867400"/>
            <a:ext cx="9144000" cy="1053694"/>
          </a:xfrm>
          <a:prstGeom prst="rect">
            <a:avLst/>
          </a:prstGeom>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58050E-B668-4FA7-85AD-C750C80A6E9B}" type="datetimeFigureOut">
              <a:rPr lang="en-US" smtClean="0"/>
              <a:pPr/>
              <a:t>1/25/2022</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0D5ECE-8B49-45CD-BE81-EF81920D1969}" type="slidenum">
              <a:rPr lang="en-US" smtClean="0"/>
              <a:pPr/>
              <a:t>‹#›</a:t>
            </a:fld>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 id="2147483661" r:id="rId4"/>
    <p:sldLayoutId id="2147483652" r:id="rId5"/>
    <p:sldLayoutId id="2147483654" r:id="rId6"/>
    <p:sldLayoutId id="2147483655" r:id="rId7"/>
    <p:sldLayoutId id="2147483660" r:id="rId8"/>
    <p:sldLayoutId id="2147483656" r:id="rId9"/>
    <p:sldLayoutId id="2147483676" r:id="rId10"/>
    <p:sldLayoutId id="2147483657" r:id="rId11"/>
    <p:sldLayoutId id="2147483658" r:id="rId12"/>
    <p:sldLayoutId id="2147483659" r:id="rId13"/>
    <p:sldLayoutId id="2147483677" r:id="rId14"/>
    <p:sldLayoutId id="2147483678" r:id="rId15"/>
    <p:sldLayoutId id="2147483679" r:id="rId16"/>
    <p:sldLayoutId id="2147483680" r:id="rId17"/>
    <p:sldLayoutId id="2147483681" r:id="rId18"/>
    <p:sldLayoutId id="2147483682" r:id="rId1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21.png"/><Relationship Id="rId5" Type="http://schemas.openxmlformats.org/officeDocument/2006/relationships/image" Target="../media/image20.png"/><Relationship Id="rId4" Type="http://schemas.openxmlformats.org/officeDocument/2006/relationships/image" Target="../media/image19.png"/></Relationships>
</file>

<file path=ppt/slides/_rels/slide2.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notesSlide" Target="../notesSlides/notesSlide2.xml"/><Relationship Id="rId1" Type="http://schemas.openxmlformats.org/officeDocument/2006/relationships/slideLayout" Target="../slideLayouts/slideLayout15.xml"/><Relationship Id="rId4" Type="http://schemas.openxmlformats.org/officeDocument/2006/relationships/image" Target="../media/image23.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4.jpg"/><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notesSlide" Target="../notesSlides/notesSlide4.xml"/><Relationship Id="rId1" Type="http://schemas.openxmlformats.org/officeDocument/2006/relationships/slideLayout" Target="../slideLayouts/slideLayout17.xml"/><Relationship Id="rId5" Type="http://schemas.openxmlformats.org/officeDocument/2006/relationships/image" Target="../media/image27.jpeg"/><Relationship Id="rId4" Type="http://schemas.openxmlformats.org/officeDocument/2006/relationships/image" Target="../media/image26.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notesSlide" Target="../notesSlides/notesSlide5.xml"/><Relationship Id="rId1" Type="http://schemas.openxmlformats.org/officeDocument/2006/relationships/slideLayout" Target="../slideLayouts/slideLayout19.xml"/><Relationship Id="rId5" Type="http://schemas.openxmlformats.org/officeDocument/2006/relationships/image" Target="../media/image30.jpeg"/><Relationship Id="rId4" Type="http://schemas.openxmlformats.org/officeDocument/2006/relationships/image" Target="../media/image29.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7" name="Picture 6"/>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714103" y="1927921"/>
            <a:ext cx="2220778" cy="2220778"/>
          </a:xfrm>
          <a:prstGeom prst="rect">
            <a:avLst/>
          </a:prstGeom>
        </p:spPr>
      </p:pic>
      <p:sp>
        <p:nvSpPr>
          <p:cNvPr id="8" name="Title 7"/>
          <p:cNvSpPr>
            <a:spLocks noGrp="1"/>
          </p:cNvSpPr>
          <p:nvPr>
            <p:ph type="title"/>
          </p:nvPr>
        </p:nvSpPr>
        <p:spPr>
          <a:xfrm>
            <a:off x="2934881" y="1764660"/>
            <a:ext cx="6132919" cy="2594913"/>
          </a:xfrm>
        </p:spPr>
        <p:txBody>
          <a:bodyPr>
            <a:noAutofit/>
          </a:bodyPr>
          <a:lstStyle/>
          <a:p>
            <a:pPr lvl="0">
              <a:spcBef>
                <a:spcPts val="0"/>
              </a:spcBef>
            </a:pPr>
            <a:r>
              <a:rPr lang="en-US" sz="4000" dirty="0">
                <a:solidFill>
                  <a:srgbClr val="0070C0"/>
                </a:solidFill>
              </a:rPr>
              <a:t>joint use parks Initiative</a:t>
            </a:r>
            <a:br>
              <a:rPr lang="en-US" sz="4000" dirty="0">
                <a:solidFill>
                  <a:srgbClr val="0070C0"/>
                </a:solidFill>
              </a:rPr>
            </a:br>
            <a:br>
              <a:rPr lang="en-US" sz="1800" dirty="0">
                <a:solidFill>
                  <a:srgbClr val="0070C0"/>
                </a:solidFill>
              </a:rPr>
            </a:br>
            <a:r>
              <a:rPr lang="en-US" sz="1800" dirty="0">
                <a:solidFill>
                  <a:srgbClr val="0070C0"/>
                </a:solidFill>
              </a:rPr>
              <a:t>Parks, Recreation &amp; beaches advisory board</a:t>
            </a:r>
            <a:br>
              <a:rPr lang="en-US" sz="1800" dirty="0">
                <a:solidFill>
                  <a:srgbClr val="0070C0"/>
                </a:solidFill>
              </a:rPr>
            </a:br>
            <a:r>
              <a:rPr lang="en-US" sz="1800" dirty="0">
                <a:solidFill>
                  <a:srgbClr val="0070C0"/>
                </a:solidFill>
              </a:rPr>
              <a:t>January 26, 2022</a:t>
            </a:r>
            <a:endParaRPr lang="en-US" sz="1800" b="0" dirty="0">
              <a:solidFill>
                <a:srgbClr val="0070C0"/>
              </a:solidFill>
            </a:endParaRPr>
          </a:p>
        </p:txBody>
      </p:sp>
      <p:sp>
        <p:nvSpPr>
          <p:cNvPr id="9" name="Text Placeholder 8"/>
          <p:cNvSpPr>
            <a:spLocks noGrp="1"/>
          </p:cNvSpPr>
          <p:nvPr>
            <p:ph type="body" idx="1"/>
          </p:nvPr>
        </p:nvSpPr>
        <p:spPr>
          <a:xfrm>
            <a:off x="0" y="5105400"/>
            <a:ext cx="8610601" cy="375787"/>
          </a:xfrm>
        </p:spPr>
        <p:txBody>
          <a:bodyPr vert="horz" lIns="91440" tIns="45720" rIns="91440" bIns="45720" rtlCol="0" anchor="b">
            <a:noAutofit/>
          </a:bodyPr>
          <a:lstStyle/>
          <a:p>
            <a:pPr>
              <a:spcBef>
                <a:spcPts val="0"/>
              </a:spcBef>
            </a:pPr>
            <a:r>
              <a:rPr lang="en-US" sz="2000" b="1" i="1" dirty="0">
                <a:solidFill>
                  <a:schemeClr val="accent2">
                    <a:lumMod val="75000"/>
                  </a:schemeClr>
                </a:solidFill>
              </a:rPr>
              <a:t>Partnership between City of Fort Lauderdale &amp; Broward County Public Schools</a:t>
            </a:r>
          </a:p>
        </p:txBody>
      </p:sp>
      <p:sp>
        <p:nvSpPr>
          <p:cNvPr id="2" name="Flowchart: Connector 1">
            <a:extLst>
              <a:ext uri="{FF2B5EF4-FFF2-40B4-BE49-F238E27FC236}">
                <a16:creationId xmlns:a16="http://schemas.microsoft.com/office/drawing/2014/main" id="{7DE9DFC0-98C4-485D-B5CF-CCEFBCE1EE79}"/>
              </a:ext>
            </a:extLst>
          </p:cNvPr>
          <p:cNvSpPr/>
          <p:nvPr/>
        </p:nvSpPr>
        <p:spPr>
          <a:xfrm>
            <a:off x="3886200" y="3795883"/>
            <a:ext cx="864280" cy="990600"/>
          </a:xfrm>
          <a:prstGeom prst="flowChartConnector">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Flowchart: Connector 2">
            <a:extLst>
              <a:ext uri="{FF2B5EF4-FFF2-40B4-BE49-F238E27FC236}">
                <a16:creationId xmlns:a16="http://schemas.microsoft.com/office/drawing/2014/main" id="{50B271A3-8E5F-4743-B607-89BD3FDBD87D}"/>
              </a:ext>
            </a:extLst>
          </p:cNvPr>
          <p:cNvSpPr/>
          <p:nvPr/>
        </p:nvSpPr>
        <p:spPr>
          <a:xfrm>
            <a:off x="986292" y="2214154"/>
            <a:ext cx="1676400" cy="1586083"/>
          </a:xfrm>
          <a:prstGeom prst="flowChartConnecto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rgbClr val="0070C0"/>
                </a:solidFill>
              </a:rPr>
              <a:t>Proposal Review</a:t>
            </a:r>
          </a:p>
        </p:txBody>
      </p:sp>
      <p:pic>
        <p:nvPicPr>
          <p:cNvPr id="12" name="Picture 11">
            <a:extLst>
              <a:ext uri="{FF2B5EF4-FFF2-40B4-BE49-F238E27FC236}">
                <a16:creationId xmlns:a16="http://schemas.microsoft.com/office/drawing/2014/main" id="{5F33D64B-13AD-44AF-9CD4-C8E001DE0AB4}"/>
              </a:ext>
            </a:extLst>
          </p:cNvPr>
          <p:cNvPicPr>
            <a:picLocks noChangeAspect="1"/>
          </p:cNvPicPr>
          <p:nvPr/>
        </p:nvPicPr>
        <p:blipFill>
          <a:blip r:embed="rId5" cstate="email">
            <a:extLst>
              <a:ext uri="{28A0092B-C50C-407E-A947-70E740481C1C}">
                <a14:useLocalDpi xmlns:a14="http://schemas.microsoft.com/office/drawing/2010/main" val="0"/>
              </a:ext>
            </a:extLst>
          </a:blip>
          <a:stretch>
            <a:fillRect/>
          </a:stretch>
        </p:blipFill>
        <p:spPr>
          <a:xfrm>
            <a:off x="8292873" y="36768"/>
            <a:ext cx="635456" cy="645930"/>
          </a:xfrm>
          <a:prstGeom prst="rect">
            <a:avLst/>
          </a:prstGeom>
        </p:spPr>
      </p:pic>
      <p:pic>
        <p:nvPicPr>
          <p:cNvPr id="13" name="Picture 12" descr="A close up of a sign&#10;&#10;Description automatically generated">
            <a:extLst>
              <a:ext uri="{FF2B5EF4-FFF2-40B4-BE49-F238E27FC236}">
                <a16:creationId xmlns:a16="http://schemas.microsoft.com/office/drawing/2014/main" id="{C9B51030-2876-4604-8972-DCD1967293A5}"/>
              </a:ext>
            </a:extLst>
          </p:cNvPr>
          <p:cNvPicPr>
            <a:picLocks noChangeAspect="1"/>
          </p:cNvPicPr>
          <p:nvPr/>
        </p:nvPicPr>
        <p:blipFill>
          <a:blip r:embed="rId6" cstate="email">
            <a:extLst>
              <a:ext uri="{28A0092B-C50C-407E-A947-70E740481C1C}">
                <a14:useLocalDpi xmlns:a14="http://schemas.microsoft.com/office/drawing/2010/main" val="0"/>
              </a:ext>
            </a:extLst>
          </a:blip>
          <a:stretch>
            <a:fillRect/>
          </a:stretch>
        </p:blipFill>
        <p:spPr>
          <a:xfrm>
            <a:off x="7315200" y="-13111"/>
            <a:ext cx="865895" cy="695809"/>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Placeholder 12">
            <a:extLst>
              <a:ext uri="{FF2B5EF4-FFF2-40B4-BE49-F238E27FC236}">
                <a16:creationId xmlns:a16="http://schemas.microsoft.com/office/drawing/2014/main" id="{D90C87A3-D6ED-4E66-B220-5F286E80790A}"/>
              </a:ext>
            </a:extLst>
          </p:cNvPr>
          <p:cNvPicPr>
            <a:picLocks noGrp="1" noChangeAspect="1"/>
          </p:cNvPicPr>
          <p:nvPr>
            <p:ph type="pic" sz="quarter" idx="13"/>
          </p:nvPr>
        </p:nvPicPr>
        <p:blipFill>
          <a:blip r:embed="rId3" cstate="email">
            <a:extLst>
              <a:ext uri="{28A0092B-C50C-407E-A947-70E740481C1C}">
                <a14:useLocalDpi xmlns:a14="http://schemas.microsoft.com/office/drawing/2010/main" val="0"/>
              </a:ext>
            </a:extLst>
          </a:blip>
          <a:srcRect/>
          <a:stretch/>
        </p:blipFill>
        <p:spPr>
          <a:xfrm>
            <a:off x="1" y="189000"/>
            <a:ext cx="4572000" cy="3051000"/>
          </a:xfrm>
        </p:spPr>
      </p:pic>
      <p:pic>
        <p:nvPicPr>
          <p:cNvPr id="16" name="Picture Placeholder 15">
            <a:extLst>
              <a:ext uri="{FF2B5EF4-FFF2-40B4-BE49-F238E27FC236}">
                <a16:creationId xmlns:a16="http://schemas.microsoft.com/office/drawing/2014/main" id="{D7DE0FF6-A526-4533-8D72-8E455337AA0A}"/>
              </a:ext>
            </a:extLst>
          </p:cNvPr>
          <p:cNvPicPr>
            <a:picLocks noGrp="1" noChangeAspect="1"/>
          </p:cNvPicPr>
          <p:nvPr>
            <p:ph type="pic" sz="quarter" idx="14"/>
          </p:nvPr>
        </p:nvPicPr>
        <p:blipFill>
          <a:blip r:embed="rId4" cstate="email">
            <a:extLst>
              <a:ext uri="{28A0092B-C50C-407E-A947-70E740481C1C}">
                <a14:useLocalDpi xmlns:a14="http://schemas.microsoft.com/office/drawing/2010/main" val="0"/>
              </a:ext>
            </a:extLst>
          </a:blip>
          <a:srcRect/>
          <a:stretch/>
        </p:blipFill>
        <p:spPr>
          <a:xfrm>
            <a:off x="4572000" y="3620997"/>
            <a:ext cx="4572000" cy="3045005"/>
          </a:xfrm>
        </p:spPr>
      </p:pic>
      <p:sp>
        <p:nvSpPr>
          <p:cNvPr id="18" name="Rectangle 17">
            <a:extLst>
              <a:ext uri="{FF2B5EF4-FFF2-40B4-BE49-F238E27FC236}">
                <a16:creationId xmlns:a16="http://schemas.microsoft.com/office/drawing/2014/main" id="{51F026EB-7BAA-4516-A51B-9F4F87B2D4D8}"/>
              </a:ext>
            </a:extLst>
          </p:cNvPr>
          <p:cNvSpPr/>
          <p:nvPr/>
        </p:nvSpPr>
        <p:spPr>
          <a:xfrm>
            <a:off x="4572000" y="856580"/>
            <a:ext cx="4572001" cy="2572420"/>
          </a:xfrm>
          <a:prstGeom prst="rect">
            <a:avLst/>
          </a:prstGeom>
          <a:gradFill>
            <a:gsLst>
              <a:gs pos="39000">
                <a:schemeClr val="accent1">
                  <a:alpha val="90000"/>
                </a:schemeClr>
              </a:gs>
              <a:gs pos="100000">
                <a:schemeClr val="accent6">
                  <a:alpha val="90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350"/>
          </a:p>
        </p:txBody>
      </p:sp>
      <p:sp>
        <p:nvSpPr>
          <p:cNvPr id="41" name="Rectangle 40">
            <a:extLst>
              <a:ext uri="{FF2B5EF4-FFF2-40B4-BE49-F238E27FC236}">
                <a16:creationId xmlns:a16="http://schemas.microsoft.com/office/drawing/2014/main" id="{E82F7FB1-8CC0-4E26-84F2-69137AAAC4A9}"/>
              </a:ext>
            </a:extLst>
          </p:cNvPr>
          <p:cNvSpPr/>
          <p:nvPr/>
        </p:nvSpPr>
        <p:spPr>
          <a:xfrm>
            <a:off x="0" y="3429000"/>
            <a:ext cx="4572001" cy="25724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350"/>
          </a:p>
        </p:txBody>
      </p:sp>
      <p:sp>
        <p:nvSpPr>
          <p:cNvPr id="19" name="TextBox 18">
            <a:extLst>
              <a:ext uri="{FF2B5EF4-FFF2-40B4-BE49-F238E27FC236}">
                <a16:creationId xmlns:a16="http://schemas.microsoft.com/office/drawing/2014/main" id="{28B71643-FDF0-46F7-8CAC-01C8BD83FCA9}"/>
              </a:ext>
            </a:extLst>
          </p:cNvPr>
          <p:cNvSpPr txBox="1"/>
          <p:nvPr/>
        </p:nvSpPr>
        <p:spPr>
          <a:xfrm>
            <a:off x="4648200" y="917222"/>
            <a:ext cx="4800600" cy="1415900"/>
          </a:xfrm>
          <a:prstGeom prst="rect">
            <a:avLst/>
          </a:prstGeom>
          <a:noFill/>
        </p:spPr>
        <p:txBody>
          <a:bodyPr wrap="square" rtlCol="0">
            <a:spAutoFit/>
          </a:bodyPr>
          <a:lstStyle/>
          <a:p>
            <a:r>
              <a:rPr lang="en-IN" sz="2800" b="1" dirty="0">
                <a:solidFill>
                  <a:schemeClr val="bg1"/>
                </a:solidFill>
                <a:latin typeface="Open Sans"/>
              </a:rPr>
              <a:t>Maximize Return on Investment</a:t>
            </a:r>
          </a:p>
          <a:p>
            <a:endParaRPr lang="en-IN" sz="3001" b="1" dirty="0">
              <a:solidFill>
                <a:schemeClr val="bg1"/>
              </a:solidFill>
              <a:latin typeface="Open Sans"/>
            </a:endParaRPr>
          </a:p>
        </p:txBody>
      </p:sp>
      <p:sp>
        <p:nvSpPr>
          <p:cNvPr id="42" name="TextBox 41">
            <a:extLst>
              <a:ext uri="{FF2B5EF4-FFF2-40B4-BE49-F238E27FC236}">
                <a16:creationId xmlns:a16="http://schemas.microsoft.com/office/drawing/2014/main" id="{9812CB00-7BDB-44EB-8D79-7B24422FD078}"/>
              </a:ext>
            </a:extLst>
          </p:cNvPr>
          <p:cNvSpPr txBox="1"/>
          <p:nvPr/>
        </p:nvSpPr>
        <p:spPr>
          <a:xfrm>
            <a:off x="4648199" y="1880954"/>
            <a:ext cx="4203519" cy="1174232"/>
          </a:xfrm>
          <a:prstGeom prst="rect">
            <a:avLst/>
          </a:prstGeom>
          <a:noFill/>
        </p:spPr>
        <p:txBody>
          <a:bodyPr wrap="square" rtlCol="0">
            <a:spAutoFit/>
          </a:bodyPr>
          <a:lstStyle/>
          <a:p>
            <a:pPr>
              <a:lnSpc>
                <a:spcPct val="120000"/>
              </a:lnSpc>
            </a:pPr>
            <a:r>
              <a:rPr lang="en-US" sz="2000" kern="0" dirty="0">
                <a:solidFill>
                  <a:schemeClr val="bg1"/>
                </a:solidFill>
                <a:latin typeface="Open Sans"/>
                <a:cs typeface="Arial" panose="020B0604020202020204" pitchFamily="34" charset="0"/>
              </a:rPr>
              <a:t>of recreational improvements to School Board of Broward County (SBBC) properties.</a:t>
            </a:r>
          </a:p>
        </p:txBody>
      </p:sp>
      <p:sp>
        <p:nvSpPr>
          <p:cNvPr id="46" name="TextBox 45">
            <a:extLst>
              <a:ext uri="{FF2B5EF4-FFF2-40B4-BE49-F238E27FC236}">
                <a16:creationId xmlns:a16="http://schemas.microsoft.com/office/drawing/2014/main" id="{40645751-288E-47F3-9ECA-3869F01C8B2B}"/>
              </a:ext>
            </a:extLst>
          </p:cNvPr>
          <p:cNvSpPr txBox="1"/>
          <p:nvPr/>
        </p:nvSpPr>
        <p:spPr>
          <a:xfrm>
            <a:off x="0" y="3444162"/>
            <a:ext cx="4889321" cy="554126"/>
          </a:xfrm>
          <a:prstGeom prst="rect">
            <a:avLst/>
          </a:prstGeom>
          <a:noFill/>
        </p:spPr>
        <p:txBody>
          <a:bodyPr wrap="square" rtlCol="0">
            <a:spAutoFit/>
          </a:bodyPr>
          <a:lstStyle/>
          <a:p>
            <a:r>
              <a:rPr lang="en-IN" sz="3001" b="1" dirty="0">
                <a:solidFill>
                  <a:schemeClr val="tx1">
                    <a:lumMod val="65000"/>
                    <a:lumOff val="35000"/>
                  </a:schemeClr>
                </a:solidFill>
                <a:latin typeface="Open Sans"/>
              </a:rPr>
              <a:t>Enhance Park System</a:t>
            </a:r>
          </a:p>
        </p:txBody>
      </p:sp>
      <p:sp>
        <p:nvSpPr>
          <p:cNvPr id="47" name="TextBox 46">
            <a:extLst>
              <a:ext uri="{FF2B5EF4-FFF2-40B4-BE49-F238E27FC236}">
                <a16:creationId xmlns:a16="http://schemas.microsoft.com/office/drawing/2014/main" id="{4F9C2D9B-ED22-4755-953F-7A4FA502EE29}"/>
              </a:ext>
            </a:extLst>
          </p:cNvPr>
          <p:cNvSpPr txBox="1"/>
          <p:nvPr/>
        </p:nvSpPr>
        <p:spPr>
          <a:xfrm>
            <a:off x="38100" y="4013450"/>
            <a:ext cx="4572000" cy="1543564"/>
          </a:xfrm>
          <a:prstGeom prst="rect">
            <a:avLst/>
          </a:prstGeom>
          <a:noFill/>
        </p:spPr>
        <p:txBody>
          <a:bodyPr wrap="square" rtlCol="0">
            <a:spAutoFit/>
          </a:bodyPr>
          <a:lstStyle/>
          <a:p>
            <a:pPr>
              <a:lnSpc>
                <a:spcPct val="120000"/>
              </a:lnSpc>
            </a:pPr>
            <a:r>
              <a:rPr lang="en-US" sz="2000" kern="0" dirty="0">
                <a:solidFill>
                  <a:schemeClr val="tx1">
                    <a:lumMod val="65000"/>
                    <a:lumOff val="35000"/>
                  </a:schemeClr>
                </a:solidFill>
                <a:latin typeface="Open Sans"/>
                <a:cs typeface="Arial" panose="020B0604020202020204" pitchFamily="34" charset="0"/>
              </a:rPr>
              <a:t>Partner with SBBC to expand parks and recreational amenities, recognizing funding and land availability constraints.</a:t>
            </a:r>
          </a:p>
        </p:txBody>
      </p:sp>
    </p:spTree>
    <p:extLst>
      <p:ext uri="{BB962C8B-B14F-4D97-AF65-F5344CB8AC3E}">
        <p14:creationId xmlns:p14="http://schemas.microsoft.com/office/powerpoint/2010/main" val="14129941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79588E6-D609-4425-BCED-31A277E5E794}"/>
              </a:ext>
            </a:extLst>
          </p:cNvPr>
          <p:cNvSpPr/>
          <p:nvPr/>
        </p:nvSpPr>
        <p:spPr>
          <a:xfrm>
            <a:off x="533400" y="1447800"/>
            <a:ext cx="3657600" cy="37338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85CE578E-34AD-47F3-9F05-757E8264E049}"/>
              </a:ext>
            </a:extLst>
          </p:cNvPr>
          <p:cNvSpPr/>
          <p:nvPr/>
        </p:nvSpPr>
        <p:spPr>
          <a:xfrm rot="10800000">
            <a:off x="4454228" y="4631500"/>
            <a:ext cx="318596" cy="288636"/>
          </a:xfrm>
          <a:prstGeom prst="triangle">
            <a:avLst/>
          </a:prstGeom>
          <a:solidFill>
            <a:srgbClr val="0072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sosceles Triangle 12">
            <a:extLst>
              <a:ext uri="{FF2B5EF4-FFF2-40B4-BE49-F238E27FC236}">
                <a16:creationId xmlns:a16="http://schemas.microsoft.com/office/drawing/2014/main" id="{C6A222EB-2EE4-4F38-882C-E741146E72CC}"/>
              </a:ext>
            </a:extLst>
          </p:cNvPr>
          <p:cNvSpPr/>
          <p:nvPr/>
        </p:nvSpPr>
        <p:spPr>
          <a:xfrm rot="10800000">
            <a:off x="7458012" y="4623112"/>
            <a:ext cx="318596" cy="288636"/>
          </a:xfrm>
          <a:prstGeom prst="triangle">
            <a:avLst/>
          </a:prstGeom>
          <a:solidFill>
            <a:srgbClr val="4454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9FDCCD0E-8F91-47FC-9195-E1F4464E0AF8}"/>
              </a:ext>
            </a:extLst>
          </p:cNvPr>
          <p:cNvSpPr/>
          <p:nvPr/>
        </p:nvSpPr>
        <p:spPr>
          <a:xfrm rot="10800000">
            <a:off x="1477560" y="4579737"/>
            <a:ext cx="318596" cy="288636"/>
          </a:xfrm>
          <a:prstGeom prst="triangle">
            <a:avLst/>
          </a:prstGeom>
          <a:solidFill>
            <a:srgbClr val="5B9B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Connector 14">
            <a:extLst>
              <a:ext uri="{FF2B5EF4-FFF2-40B4-BE49-F238E27FC236}">
                <a16:creationId xmlns:a16="http://schemas.microsoft.com/office/drawing/2014/main" id="{C859F639-0276-4827-A68F-7C7B7C4D53C4}"/>
              </a:ext>
            </a:extLst>
          </p:cNvPr>
          <p:cNvCxnSpPr>
            <a:cxnSpLocks/>
          </p:cNvCxnSpPr>
          <p:nvPr/>
        </p:nvCxnSpPr>
        <p:spPr>
          <a:xfrm flipV="1">
            <a:off x="1891156" y="5279866"/>
            <a:ext cx="5421660" cy="6798"/>
          </a:xfrm>
          <a:prstGeom prst="line">
            <a:avLst/>
          </a:prstGeom>
          <a:ln w="38100">
            <a:gradFill>
              <a:gsLst>
                <a:gs pos="0">
                  <a:srgbClr val="2E75B6"/>
                </a:gs>
                <a:gs pos="55000">
                  <a:srgbClr val="005688"/>
                </a:gs>
                <a:gs pos="100000">
                  <a:srgbClr val="333F50"/>
                </a:gs>
              </a:gsLst>
              <a:lin ang="0" scaled="0"/>
            </a:gradFill>
            <a:prstDash val="dash"/>
          </a:ln>
        </p:spPr>
        <p:style>
          <a:lnRef idx="1">
            <a:schemeClr val="accent1"/>
          </a:lnRef>
          <a:fillRef idx="0">
            <a:schemeClr val="accent1"/>
          </a:fillRef>
          <a:effectRef idx="0">
            <a:schemeClr val="accent1"/>
          </a:effectRef>
          <a:fontRef idx="minor">
            <a:schemeClr val="tx1"/>
          </a:fontRef>
        </p:style>
      </p:cxnSp>
      <p:sp>
        <p:nvSpPr>
          <p:cNvPr id="16" name="Rectangle: Rounded Corners 15">
            <a:extLst>
              <a:ext uri="{FF2B5EF4-FFF2-40B4-BE49-F238E27FC236}">
                <a16:creationId xmlns:a16="http://schemas.microsoft.com/office/drawing/2014/main" id="{48B95D94-8A33-4A03-A6C5-57E22F94D43F}"/>
              </a:ext>
            </a:extLst>
          </p:cNvPr>
          <p:cNvSpPr/>
          <p:nvPr/>
        </p:nvSpPr>
        <p:spPr>
          <a:xfrm>
            <a:off x="6324600" y="2133600"/>
            <a:ext cx="2473627" cy="2497900"/>
          </a:xfrm>
          <a:prstGeom prst="roundRect">
            <a:avLst>
              <a:gd name="adj" fmla="val 5497"/>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7" name="Rectangle 16">
            <a:extLst>
              <a:ext uri="{FF2B5EF4-FFF2-40B4-BE49-F238E27FC236}">
                <a16:creationId xmlns:a16="http://schemas.microsoft.com/office/drawing/2014/main" id="{77409679-83BB-49BF-ADAC-56EAEC64DC11}"/>
              </a:ext>
            </a:extLst>
          </p:cNvPr>
          <p:cNvSpPr/>
          <p:nvPr/>
        </p:nvSpPr>
        <p:spPr>
          <a:xfrm>
            <a:off x="6329161" y="3096391"/>
            <a:ext cx="2469065" cy="62646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8" name="Rectangle: Rounded Corners 17">
            <a:extLst>
              <a:ext uri="{FF2B5EF4-FFF2-40B4-BE49-F238E27FC236}">
                <a16:creationId xmlns:a16="http://schemas.microsoft.com/office/drawing/2014/main" id="{BB4C1C3B-2B87-4E95-A4D6-11994A3554FD}"/>
              </a:ext>
            </a:extLst>
          </p:cNvPr>
          <p:cNvSpPr/>
          <p:nvPr/>
        </p:nvSpPr>
        <p:spPr>
          <a:xfrm>
            <a:off x="3320868" y="2145808"/>
            <a:ext cx="2473627" cy="2497900"/>
          </a:xfrm>
          <a:prstGeom prst="roundRect">
            <a:avLst>
              <a:gd name="adj" fmla="val 5497"/>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9" name="Rectangle 18">
            <a:extLst>
              <a:ext uri="{FF2B5EF4-FFF2-40B4-BE49-F238E27FC236}">
                <a16:creationId xmlns:a16="http://schemas.microsoft.com/office/drawing/2014/main" id="{9A80FF18-48A0-483A-ACBB-59F340C32E64}"/>
              </a:ext>
            </a:extLst>
          </p:cNvPr>
          <p:cNvSpPr/>
          <p:nvPr/>
        </p:nvSpPr>
        <p:spPr>
          <a:xfrm>
            <a:off x="3320696" y="3108599"/>
            <a:ext cx="2473627" cy="574724"/>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0" name="Rectangle: Rounded Corners 19">
            <a:extLst>
              <a:ext uri="{FF2B5EF4-FFF2-40B4-BE49-F238E27FC236}">
                <a16:creationId xmlns:a16="http://schemas.microsoft.com/office/drawing/2014/main" id="{C03797A5-5650-4D07-AE8C-69783F63E036}"/>
              </a:ext>
            </a:extLst>
          </p:cNvPr>
          <p:cNvSpPr/>
          <p:nvPr/>
        </p:nvSpPr>
        <p:spPr>
          <a:xfrm>
            <a:off x="420366" y="2097865"/>
            <a:ext cx="2473627" cy="2497900"/>
          </a:xfrm>
          <a:prstGeom prst="roundRect">
            <a:avLst>
              <a:gd name="adj" fmla="val 5497"/>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1" name="Rectangle 20">
            <a:extLst>
              <a:ext uri="{FF2B5EF4-FFF2-40B4-BE49-F238E27FC236}">
                <a16:creationId xmlns:a16="http://schemas.microsoft.com/office/drawing/2014/main" id="{1C0A76D1-1553-4AAC-B375-9BAB5DBBC3AF}"/>
              </a:ext>
            </a:extLst>
          </p:cNvPr>
          <p:cNvSpPr/>
          <p:nvPr/>
        </p:nvSpPr>
        <p:spPr>
          <a:xfrm>
            <a:off x="484010" y="3600946"/>
            <a:ext cx="2409811" cy="738664"/>
          </a:xfrm>
          <a:prstGeom prst="rect">
            <a:avLst/>
          </a:prstGeom>
        </p:spPr>
        <p:txBody>
          <a:bodyPr wrap="square" lIns="0" rIns="0" anchor="t">
            <a:spAutoFit/>
          </a:bodyPr>
          <a:lstStyle/>
          <a:p>
            <a:pPr>
              <a:spcBef>
                <a:spcPts val="500"/>
              </a:spcBef>
            </a:pPr>
            <a:r>
              <a:rPr lang="en-IN" sz="1400" dirty="0">
                <a:solidFill>
                  <a:schemeClr val="bg1"/>
                </a:solidFill>
                <a:latin typeface="Open Sans" panose="020B0606030504020204" pitchFamily="34" charset="0"/>
                <a:ea typeface="Open Sans" panose="020B0606030504020204" pitchFamily="34" charset="0"/>
                <a:cs typeface="Open Sans" panose="020B0606030504020204" pitchFamily="34" charset="0"/>
              </a:rPr>
              <a:t>Cursory review of new school sites and limited coordination with SBBC.</a:t>
            </a:r>
          </a:p>
        </p:txBody>
      </p:sp>
      <p:sp>
        <p:nvSpPr>
          <p:cNvPr id="22" name="Rectangle 21">
            <a:extLst>
              <a:ext uri="{FF2B5EF4-FFF2-40B4-BE49-F238E27FC236}">
                <a16:creationId xmlns:a16="http://schemas.microsoft.com/office/drawing/2014/main" id="{F479AEB4-485E-47E0-9486-D9748341D811}"/>
              </a:ext>
            </a:extLst>
          </p:cNvPr>
          <p:cNvSpPr/>
          <p:nvPr/>
        </p:nvSpPr>
        <p:spPr>
          <a:xfrm>
            <a:off x="420194" y="3060656"/>
            <a:ext cx="2473627" cy="550618"/>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3" name="TextBox 22">
            <a:extLst>
              <a:ext uri="{FF2B5EF4-FFF2-40B4-BE49-F238E27FC236}">
                <a16:creationId xmlns:a16="http://schemas.microsoft.com/office/drawing/2014/main" id="{4208782C-429C-41AB-93A2-9DD514FD77FA}"/>
              </a:ext>
            </a:extLst>
          </p:cNvPr>
          <p:cNvSpPr txBox="1"/>
          <p:nvPr/>
        </p:nvSpPr>
        <p:spPr>
          <a:xfrm>
            <a:off x="3476476" y="3146491"/>
            <a:ext cx="2156429" cy="584775"/>
          </a:xfrm>
          <a:prstGeom prst="rect">
            <a:avLst/>
          </a:prstGeom>
          <a:noFill/>
        </p:spPr>
        <p:txBody>
          <a:bodyPr wrap="square" rtlCol="0">
            <a:spAutoFit/>
          </a:bodyPr>
          <a:lstStyle/>
          <a:p>
            <a:pPr algn="ctr"/>
            <a:r>
              <a:rPr lang="en-IN" sz="1600" dirty="0">
                <a:solidFill>
                  <a:schemeClr val="bg1"/>
                </a:solidFill>
                <a:latin typeface="Open Sans" panose="020B0606030504020204" pitchFamily="34" charset="0"/>
                <a:ea typeface="Open Sans" panose="020B0606030504020204" pitchFamily="34" charset="0"/>
                <a:cs typeface="Open Sans" panose="020B0606030504020204" pitchFamily="34" charset="0"/>
              </a:rPr>
              <a:t>Based on Joint Use Criteria</a:t>
            </a:r>
          </a:p>
        </p:txBody>
      </p:sp>
      <p:sp>
        <p:nvSpPr>
          <p:cNvPr id="24" name="Rectangle 23">
            <a:extLst>
              <a:ext uri="{FF2B5EF4-FFF2-40B4-BE49-F238E27FC236}">
                <a16:creationId xmlns:a16="http://schemas.microsoft.com/office/drawing/2014/main" id="{499918F7-F941-4CC3-B633-6D114FB71497}"/>
              </a:ext>
            </a:extLst>
          </p:cNvPr>
          <p:cNvSpPr/>
          <p:nvPr/>
        </p:nvSpPr>
        <p:spPr>
          <a:xfrm>
            <a:off x="3512585" y="3648889"/>
            <a:ext cx="2082824" cy="738664"/>
          </a:xfrm>
          <a:prstGeom prst="rect">
            <a:avLst/>
          </a:prstGeom>
        </p:spPr>
        <p:txBody>
          <a:bodyPr wrap="square" lIns="0" rIns="0" anchor="t">
            <a:spAutoFit/>
          </a:bodyPr>
          <a:lstStyle/>
          <a:p>
            <a:pPr>
              <a:spcBef>
                <a:spcPts val="500"/>
              </a:spcBef>
            </a:pPr>
            <a:r>
              <a:rPr lang="en-IN" sz="1400" dirty="0">
                <a:solidFill>
                  <a:schemeClr val="bg1"/>
                </a:solidFill>
                <a:latin typeface="Open Sans" panose="020B0606030504020204" pitchFamily="34" charset="0"/>
                <a:ea typeface="Open Sans" panose="020B0606030504020204" pitchFamily="34" charset="0"/>
                <a:cs typeface="Open Sans" panose="020B0606030504020204" pitchFamily="34" charset="0"/>
              </a:rPr>
              <a:t>Data-driven criteria following 18-month coordination with SBBC.</a:t>
            </a:r>
          </a:p>
        </p:txBody>
      </p:sp>
      <p:sp>
        <p:nvSpPr>
          <p:cNvPr id="25" name="TextBox 24">
            <a:extLst>
              <a:ext uri="{FF2B5EF4-FFF2-40B4-BE49-F238E27FC236}">
                <a16:creationId xmlns:a16="http://schemas.microsoft.com/office/drawing/2014/main" id="{281DCC9E-FE2C-4E2A-A41B-BA37852126BD}"/>
              </a:ext>
            </a:extLst>
          </p:cNvPr>
          <p:cNvSpPr txBox="1"/>
          <p:nvPr/>
        </p:nvSpPr>
        <p:spPr>
          <a:xfrm>
            <a:off x="6221370" y="3138076"/>
            <a:ext cx="2724769" cy="584775"/>
          </a:xfrm>
          <a:prstGeom prst="rect">
            <a:avLst/>
          </a:prstGeom>
          <a:noFill/>
        </p:spPr>
        <p:txBody>
          <a:bodyPr wrap="square" rtlCol="0">
            <a:spAutoFit/>
          </a:bodyPr>
          <a:lstStyle/>
          <a:p>
            <a:pPr algn="ctr"/>
            <a:r>
              <a:rPr lang="en-IN" sz="1600" dirty="0">
                <a:solidFill>
                  <a:schemeClr val="bg1"/>
                </a:solidFill>
                <a:latin typeface="Open Sans" panose="020B0606030504020204" pitchFamily="34" charset="0"/>
                <a:ea typeface="Open Sans" panose="020B0606030504020204" pitchFamily="34" charset="0"/>
                <a:cs typeface="Open Sans" panose="020B0606030504020204" pitchFamily="34" charset="0"/>
              </a:rPr>
              <a:t>With Working Group   Input on Reductions</a:t>
            </a:r>
          </a:p>
        </p:txBody>
      </p:sp>
      <p:sp>
        <p:nvSpPr>
          <p:cNvPr id="26" name="Rectangle 25">
            <a:extLst>
              <a:ext uri="{FF2B5EF4-FFF2-40B4-BE49-F238E27FC236}">
                <a16:creationId xmlns:a16="http://schemas.microsoft.com/office/drawing/2014/main" id="{E6CB6C3E-72BF-413D-8088-C1EF5B4A65B2}"/>
              </a:ext>
            </a:extLst>
          </p:cNvPr>
          <p:cNvSpPr/>
          <p:nvPr/>
        </p:nvSpPr>
        <p:spPr>
          <a:xfrm>
            <a:off x="6513413" y="3694093"/>
            <a:ext cx="2401987" cy="954107"/>
          </a:xfrm>
          <a:prstGeom prst="rect">
            <a:avLst/>
          </a:prstGeom>
        </p:spPr>
        <p:txBody>
          <a:bodyPr wrap="square" lIns="0" rIns="0" anchor="t">
            <a:spAutoFit/>
          </a:bodyPr>
          <a:lstStyle/>
          <a:p>
            <a:pPr>
              <a:spcBef>
                <a:spcPts val="500"/>
              </a:spcBef>
            </a:pPr>
            <a:r>
              <a:rPr lang="en-IN" sz="1400" dirty="0">
                <a:solidFill>
                  <a:schemeClr val="bg1"/>
                </a:solidFill>
                <a:latin typeface="Open Sans" panose="020B0606030504020204" pitchFamily="34" charset="0"/>
                <a:ea typeface="Open Sans" panose="020B0606030504020204" pitchFamily="34" charset="0"/>
                <a:cs typeface="Open Sans" panose="020B0606030504020204" pitchFamily="34" charset="0"/>
              </a:rPr>
              <a:t>Maximize citywide recreational use and equitable investment in  joint use parks.</a:t>
            </a:r>
          </a:p>
        </p:txBody>
      </p:sp>
      <p:sp>
        <p:nvSpPr>
          <p:cNvPr id="27" name="Rectangle: Rounded Corners 26">
            <a:extLst>
              <a:ext uri="{FF2B5EF4-FFF2-40B4-BE49-F238E27FC236}">
                <a16:creationId xmlns:a16="http://schemas.microsoft.com/office/drawing/2014/main" id="{42C5759D-5C5C-4684-BF12-E8E720EE09BE}"/>
              </a:ext>
            </a:extLst>
          </p:cNvPr>
          <p:cNvSpPr/>
          <p:nvPr/>
        </p:nvSpPr>
        <p:spPr>
          <a:xfrm>
            <a:off x="436180" y="2297365"/>
            <a:ext cx="2453251" cy="665543"/>
          </a:xfrm>
          <a:prstGeom prst="roundRect">
            <a:avLst>
              <a:gd name="adj" fmla="val 50000"/>
            </a:avLst>
          </a:prstGeom>
          <a:solidFill>
            <a:schemeClr val="bg1"/>
          </a:solidFill>
          <a:ln>
            <a:noFill/>
          </a:ln>
          <a:effectLst>
            <a:outerShdw blurRad="38100" dist="50800" dir="5400000" algn="t"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a:solidFill>
                  <a:schemeClr val="tx1">
                    <a:lumMod val="75000"/>
                    <a:lumOff val="25000"/>
                  </a:schemeClr>
                </a:solidFill>
                <a:latin typeface="Open Sans" panose="020B0606030504020204" pitchFamily="34" charset="0"/>
                <a:ea typeface="Open Sans" panose="020B0606030504020204" pitchFamily="34" charset="0"/>
                <a:cs typeface="Open Sans" panose="020B0606030504020204" pitchFamily="34" charset="0"/>
              </a:rPr>
              <a:t>Bond List</a:t>
            </a:r>
          </a:p>
        </p:txBody>
      </p:sp>
      <p:sp>
        <p:nvSpPr>
          <p:cNvPr id="28" name="Rectangle: Rounded Corners 27">
            <a:extLst>
              <a:ext uri="{FF2B5EF4-FFF2-40B4-BE49-F238E27FC236}">
                <a16:creationId xmlns:a16="http://schemas.microsoft.com/office/drawing/2014/main" id="{DDAB28C8-82D4-4186-BCCC-6E02EB01D74B}"/>
              </a:ext>
            </a:extLst>
          </p:cNvPr>
          <p:cNvSpPr/>
          <p:nvPr/>
        </p:nvSpPr>
        <p:spPr>
          <a:xfrm>
            <a:off x="3316306" y="2345308"/>
            <a:ext cx="2478017" cy="665543"/>
          </a:xfrm>
          <a:prstGeom prst="roundRect">
            <a:avLst>
              <a:gd name="adj" fmla="val 50000"/>
            </a:avLst>
          </a:prstGeom>
          <a:solidFill>
            <a:schemeClr val="bg1"/>
          </a:solidFill>
          <a:ln>
            <a:noFill/>
          </a:ln>
          <a:effectLst>
            <a:outerShdw blurRad="38100" dist="50800" dir="5400000" algn="t"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a:solidFill>
                  <a:schemeClr val="tx1">
                    <a:lumMod val="75000"/>
                    <a:lumOff val="25000"/>
                  </a:schemeClr>
                </a:solidFill>
                <a:latin typeface="Open Sans" panose="020B0606030504020204" pitchFamily="34" charset="0"/>
                <a:ea typeface="Open Sans" panose="020B0606030504020204" pitchFamily="34" charset="0"/>
                <a:cs typeface="Open Sans" panose="020B0606030504020204" pitchFamily="34" charset="0"/>
              </a:rPr>
              <a:t>Working Group</a:t>
            </a:r>
          </a:p>
        </p:txBody>
      </p:sp>
      <p:sp>
        <p:nvSpPr>
          <p:cNvPr id="29" name="Rectangle: Rounded Corners 28">
            <a:extLst>
              <a:ext uri="{FF2B5EF4-FFF2-40B4-BE49-F238E27FC236}">
                <a16:creationId xmlns:a16="http://schemas.microsoft.com/office/drawing/2014/main" id="{7FE9F106-7FD4-4FC9-9C6B-A990987569C2}"/>
              </a:ext>
            </a:extLst>
          </p:cNvPr>
          <p:cNvSpPr/>
          <p:nvPr/>
        </p:nvSpPr>
        <p:spPr>
          <a:xfrm>
            <a:off x="6324601" y="2333100"/>
            <a:ext cx="2469064" cy="665543"/>
          </a:xfrm>
          <a:prstGeom prst="roundRect">
            <a:avLst>
              <a:gd name="adj" fmla="val 50000"/>
            </a:avLst>
          </a:prstGeom>
          <a:solidFill>
            <a:schemeClr val="bg1"/>
          </a:solidFill>
          <a:ln>
            <a:noFill/>
          </a:ln>
          <a:effectLst>
            <a:outerShdw blurRad="38100" dist="50800" dir="5400000" algn="t"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a:solidFill>
                  <a:schemeClr val="tx1">
                    <a:lumMod val="75000"/>
                    <a:lumOff val="25000"/>
                  </a:schemeClr>
                </a:solidFill>
                <a:latin typeface="Open Sans" panose="020B0606030504020204" pitchFamily="34" charset="0"/>
                <a:ea typeface="Open Sans" panose="020B0606030504020204" pitchFamily="34" charset="0"/>
                <a:cs typeface="Open Sans" panose="020B0606030504020204" pitchFamily="34" charset="0"/>
              </a:rPr>
              <a:t>EAB Recommendation</a:t>
            </a:r>
          </a:p>
        </p:txBody>
      </p:sp>
      <p:sp>
        <p:nvSpPr>
          <p:cNvPr id="30" name="TextBox 29">
            <a:extLst>
              <a:ext uri="{FF2B5EF4-FFF2-40B4-BE49-F238E27FC236}">
                <a16:creationId xmlns:a16="http://schemas.microsoft.com/office/drawing/2014/main" id="{F15A82A0-AAC6-45A9-844F-E00277118551}"/>
              </a:ext>
            </a:extLst>
          </p:cNvPr>
          <p:cNvSpPr txBox="1"/>
          <p:nvPr/>
        </p:nvSpPr>
        <p:spPr>
          <a:xfrm>
            <a:off x="410864" y="3098548"/>
            <a:ext cx="2674846" cy="584775"/>
          </a:xfrm>
          <a:prstGeom prst="rect">
            <a:avLst/>
          </a:prstGeom>
          <a:noFill/>
        </p:spPr>
        <p:txBody>
          <a:bodyPr wrap="square" rtlCol="0">
            <a:spAutoFit/>
          </a:bodyPr>
          <a:lstStyle/>
          <a:p>
            <a:pPr algn="ctr"/>
            <a:r>
              <a:rPr lang="en-IN" sz="1600" dirty="0">
                <a:solidFill>
                  <a:schemeClr val="bg1"/>
                </a:solidFill>
                <a:latin typeface="Open Sans" panose="020B0606030504020204" pitchFamily="34" charset="0"/>
                <a:ea typeface="Open Sans" panose="020B0606030504020204" pitchFamily="34" charset="0"/>
                <a:cs typeface="Open Sans" panose="020B0606030504020204" pitchFamily="34" charset="0"/>
              </a:rPr>
              <a:t>Based on  2016 Master Plan</a:t>
            </a:r>
          </a:p>
        </p:txBody>
      </p:sp>
      <p:sp>
        <p:nvSpPr>
          <p:cNvPr id="31" name="Oval 30">
            <a:extLst>
              <a:ext uri="{FF2B5EF4-FFF2-40B4-BE49-F238E27FC236}">
                <a16:creationId xmlns:a16="http://schemas.microsoft.com/office/drawing/2014/main" id="{7471032E-86D4-4C55-BB8D-74C0DEA05B80}"/>
              </a:ext>
            </a:extLst>
          </p:cNvPr>
          <p:cNvSpPr/>
          <p:nvPr/>
        </p:nvSpPr>
        <p:spPr>
          <a:xfrm>
            <a:off x="1389254" y="4954891"/>
            <a:ext cx="424050" cy="445643"/>
          </a:xfrm>
          <a:prstGeom prst="ellipse">
            <a:avLst/>
          </a:prstGeom>
          <a:solidFill>
            <a:schemeClr val="bg1"/>
          </a:solidFill>
          <a:ln w="50800">
            <a:solidFill>
              <a:srgbClr val="2E75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59068FB6-9D90-42C0-B636-8A9DFA974149}"/>
              </a:ext>
            </a:extLst>
          </p:cNvPr>
          <p:cNvSpPr/>
          <p:nvPr/>
        </p:nvSpPr>
        <p:spPr>
          <a:xfrm>
            <a:off x="4402497" y="5057045"/>
            <a:ext cx="424050" cy="445643"/>
          </a:xfrm>
          <a:prstGeom prst="ellipse">
            <a:avLst/>
          </a:prstGeom>
          <a:solidFill>
            <a:schemeClr val="bg1"/>
          </a:solidFill>
          <a:ln w="50800">
            <a:solidFill>
              <a:srgbClr val="00568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BF80D5AC-13E7-4117-B983-19D4DD0643A6}"/>
              </a:ext>
            </a:extLst>
          </p:cNvPr>
          <p:cNvSpPr/>
          <p:nvPr/>
        </p:nvSpPr>
        <p:spPr>
          <a:xfrm>
            <a:off x="7465216" y="4974781"/>
            <a:ext cx="424050" cy="445643"/>
          </a:xfrm>
          <a:prstGeom prst="ellipse">
            <a:avLst/>
          </a:prstGeom>
          <a:solidFill>
            <a:schemeClr val="bg1"/>
          </a:solidFill>
          <a:ln w="50800">
            <a:solidFill>
              <a:srgbClr val="333F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TextBox 37">
            <a:extLst>
              <a:ext uri="{FF2B5EF4-FFF2-40B4-BE49-F238E27FC236}">
                <a16:creationId xmlns:a16="http://schemas.microsoft.com/office/drawing/2014/main" id="{4A78A2FA-38BD-4D9F-83BE-183CB1E43297}"/>
              </a:ext>
            </a:extLst>
          </p:cNvPr>
          <p:cNvSpPr txBox="1"/>
          <p:nvPr/>
        </p:nvSpPr>
        <p:spPr>
          <a:xfrm>
            <a:off x="1388086" y="5799074"/>
            <a:ext cx="6765635" cy="307777"/>
          </a:xfrm>
          <a:prstGeom prst="rect">
            <a:avLst/>
          </a:prstGeom>
          <a:noFill/>
        </p:spPr>
        <p:txBody>
          <a:bodyPr wrap="none" rtlCol="0">
            <a:spAutoFit/>
          </a:bodyPr>
          <a:lstStyle/>
          <a:p>
            <a:r>
              <a:rPr lang="en-US" sz="1400" i="1" dirty="0"/>
              <a:t>Note: </a:t>
            </a:r>
            <a:r>
              <a:rPr lang="en-US" sz="1400" dirty="0"/>
              <a:t>The School Board of Broward County is the landowner and must approve all projects.</a:t>
            </a:r>
          </a:p>
        </p:txBody>
      </p:sp>
      <p:sp>
        <p:nvSpPr>
          <p:cNvPr id="39" name="Title 8">
            <a:extLst>
              <a:ext uri="{FF2B5EF4-FFF2-40B4-BE49-F238E27FC236}">
                <a16:creationId xmlns:a16="http://schemas.microsoft.com/office/drawing/2014/main" id="{AD3EF875-EE67-47D6-94E3-0F34A2E50447}"/>
              </a:ext>
            </a:extLst>
          </p:cNvPr>
          <p:cNvSpPr txBox="1">
            <a:spLocks/>
          </p:cNvSpPr>
          <p:nvPr/>
        </p:nvSpPr>
        <p:spPr>
          <a:xfrm>
            <a:off x="436180" y="76200"/>
            <a:ext cx="8403020" cy="685800"/>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000" b="1" kern="1200" cap="all">
                <a:solidFill>
                  <a:schemeClr val="tx1"/>
                </a:solidFill>
                <a:latin typeface="+mj-lt"/>
                <a:ea typeface="+mj-ea"/>
                <a:cs typeface="+mj-cs"/>
              </a:defRPr>
            </a:lvl1pPr>
          </a:lstStyle>
          <a:p>
            <a:pPr>
              <a:spcBef>
                <a:spcPts val="0"/>
              </a:spcBef>
            </a:pPr>
            <a:r>
              <a:rPr lang="en-US" dirty="0">
                <a:latin typeface="+mn-lt"/>
              </a:rPr>
              <a:t>Revised Proposal</a:t>
            </a:r>
          </a:p>
        </p:txBody>
      </p:sp>
    </p:spTree>
    <p:extLst>
      <p:ext uri="{BB962C8B-B14F-4D97-AF65-F5344CB8AC3E}">
        <p14:creationId xmlns:p14="http://schemas.microsoft.com/office/powerpoint/2010/main" val="19435325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Placeholder 2">
            <a:extLst>
              <a:ext uri="{FF2B5EF4-FFF2-40B4-BE49-F238E27FC236}">
                <a16:creationId xmlns:a16="http://schemas.microsoft.com/office/drawing/2014/main" id="{E5674323-BDB9-4FD7-94A9-B2DE95E708A5}"/>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a:stretch/>
        </p:blipFill>
        <p:spPr>
          <a:xfrm>
            <a:off x="0" y="2984944"/>
            <a:ext cx="4743450" cy="3555111"/>
          </a:xfrm>
        </p:spPr>
      </p:pic>
      <p:sp>
        <p:nvSpPr>
          <p:cNvPr id="4" name="Title 3"/>
          <p:cNvSpPr>
            <a:spLocks noGrp="1"/>
          </p:cNvSpPr>
          <p:nvPr>
            <p:ph type="title"/>
          </p:nvPr>
        </p:nvSpPr>
        <p:spPr/>
        <p:txBody>
          <a:bodyPr/>
          <a:lstStyle/>
          <a:p>
            <a:r>
              <a:rPr lang="en-IN" sz="4800" dirty="0">
                <a:latin typeface="Arial Black" panose="020B0A04020102020204" pitchFamily="34" charset="0"/>
              </a:rPr>
              <a:t>Bond List</a:t>
            </a:r>
          </a:p>
        </p:txBody>
      </p:sp>
      <p:sp>
        <p:nvSpPr>
          <p:cNvPr id="6" name="Rectangle 5"/>
          <p:cNvSpPr/>
          <p:nvPr/>
        </p:nvSpPr>
        <p:spPr>
          <a:xfrm>
            <a:off x="2043544" y="1942966"/>
            <a:ext cx="2692763" cy="307777"/>
          </a:xfrm>
          <a:prstGeom prst="rect">
            <a:avLst/>
          </a:prstGeom>
        </p:spPr>
        <p:txBody>
          <a:bodyPr wrap="square">
            <a:spAutoFit/>
          </a:bodyPr>
          <a:lstStyle/>
          <a:p>
            <a:pPr algn="r"/>
            <a:r>
              <a:rPr lang="en-GB" sz="1400" b="1" kern="0" dirty="0">
                <a:solidFill>
                  <a:schemeClr val="tx2"/>
                </a:solidFill>
                <a:latin typeface="Segoe UI" panose="020B0502040204020203" pitchFamily="34" charset="0"/>
                <a:cs typeface="Segoe UI" panose="020B0502040204020203" pitchFamily="34" charset="0"/>
              </a:rPr>
              <a:t>Based on 2016 Master Plan </a:t>
            </a:r>
          </a:p>
        </p:txBody>
      </p:sp>
      <p:sp>
        <p:nvSpPr>
          <p:cNvPr id="8" name="Oval 7"/>
          <p:cNvSpPr/>
          <p:nvPr/>
        </p:nvSpPr>
        <p:spPr>
          <a:xfrm>
            <a:off x="5442986" y="1552737"/>
            <a:ext cx="486000" cy="48600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2400" b="1" dirty="0"/>
              <a:t>1</a:t>
            </a:r>
          </a:p>
        </p:txBody>
      </p:sp>
      <p:sp>
        <p:nvSpPr>
          <p:cNvPr id="10" name="Oval 9"/>
          <p:cNvSpPr/>
          <p:nvPr/>
        </p:nvSpPr>
        <p:spPr>
          <a:xfrm>
            <a:off x="5389485" y="2846958"/>
            <a:ext cx="486000" cy="48600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2400" b="1" dirty="0"/>
              <a:t>2</a:t>
            </a:r>
          </a:p>
        </p:txBody>
      </p:sp>
      <p:sp>
        <p:nvSpPr>
          <p:cNvPr id="12" name="Oval 11"/>
          <p:cNvSpPr/>
          <p:nvPr/>
        </p:nvSpPr>
        <p:spPr>
          <a:xfrm>
            <a:off x="5451951" y="4018611"/>
            <a:ext cx="486000" cy="48600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2400" b="1" dirty="0"/>
              <a:t>3</a:t>
            </a:r>
          </a:p>
        </p:txBody>
      </p:sp>
      <p:sp>
        <p:nvSpPr>
          <p:cNvPr id="13" name="Rectangle 12"/>
          <p:cNvSpPr/>
          <p:nvPr/>
        </p:nvSpPr>
        <p:spPr>
          <a:xfrm>
            <a:off x="5694951" y="5102078"/>
            <a:ext cx="3303730" cy="923330"/>
          </a:xfrm>
          <a:prstGeom prst="rect">
            <a:avLst/>
          </a:prstGeom>
        </p:spPr>
        <p:txBody>
          <a:bodyPr wrap="square">
            <a:spAutoFit/>
          </a:bodyPr>
          <a:lstStyle/>
          <a:p>
            <a:r>
              <a:rPr lang="en-GB" sz="1350" kern="0" dirty="0">
                <a:solidFill>
                  <a:schemeClr val="accent2"/>
                </a:solidFill>
                <a:latin typeface="Segoe UI" panose="020B0502040204020203" pitchFamily="34" charset="0"/>
                <a:cs typeface="Segoe UI" panose="020B0502040204020203" pitchFamily="34" charset="0"/>
              </a:rPr>
              <a:t>List proposed in park bond referendum subject to change based on resident priorities and approval by SBBC as the landowner.</a:t>
            </a:r>
          </a:p>
        </p:txBody>
      </p:sp>
      <p:sp>
        <p:nvSpPr>
          <p:cNvPr id="14" name="Rectangle 13">
            <a:extLst>
              <a:ext uri="{FF2B5EF4-FFF2-40B4-BE49-F238E27FC236}">
                <a16:creationId xmlns:a16="http://schemas.microsoft.com/office/drawing/2014/main" id="{4F894E39-0C79-41D4-BEFB-58B9F3BA63E8}"/>
              </a:ext>
            </a:extLst>
          </p:cNvPr>
          <p:cNvSpPr/>
          <p:nvPr/>
        </p:nvSpPr>
        <p:spPr>
          <a:xfrm>
            <a:off x="720922" y="2480599"/>
            <a:ext cx="3859760" cy="9484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grpSp>
        <p:nvGrpSpPr>
          <p:cNvPr id="2" name="Group 1">
            <a:extLst>
              <a:ext uri="{FF2B5EF4-FFF2-40B4-BE49-F238E27FC236}">
                <a16:creationId xmlns:a16="http://schemas.microsoft.com/office/drawing/2014/main" id="{AAE8775A-E667-49DA-AA7A-9B3467180E68}"/>
              </a:ext>
            </a:extLst>
          </p:cNvPr>
          <p:cNvGrpSpPr/>
          <p:nvPr/>
        </p:nvGrpSpPr>
        <p:grpSpPr>
          <a:xfrm>
            <a:off x="6038253" y="1573843"/>
            <a:ext cx="2898917" cy="759512"/>
            <a:chOff x="8058150" y="1076235"/>
            <a:chExt cx="3865223" cy="1012681"/>
          </a:xfrm>
        </p:grpSpPr>
        <p:sp>
          <p:nvSpPr>
            <p:cNvPr id="7" name="Rectangle 6"/>
            <p:cNvSpPr/>
            <p:nvPr/>
          </p:nvSpPr>
          <p:spPr>
            <a:xfrm>
              <a:off x="8058150" y="1076235"/>
              <a:ext cx="3865223" cy="400109"/>
            </a:xfrm>
            <a:prstGeom prst="rect">
              <a:avLst/>
            </a:prstGeom>
          </p:spPr>
          <p:txBody>
            <a:bodyPr wrap="square">
              <a:spAutoFit/>
            </a:bodyPr>
            <a:lstStyle/>
            <a:p>
              <a:r>
                <a:rPr lang="en-GB" sz="1350" b="1" kern="0" dirty="0">
                  <a:solidFill>
                    <a:schemeClr val="tx2"/>
                  </a:solidFill>
                  <a:latin typeface="Segoe UI" panose="020B0502040204020203" pitchFamily="34" charset="0"/>
                  <a:cs typeface="Segoe UI" panose="020B0502040204020203" pitchFamily="34" charset="0"/>
                </a:rPr>
                <a:t>Context</a:t>
              </a:r>
              <a:endParaRPr lang="en-GB" sz="1350" kern="0" dirty="0">
                <a:solidFill>
                  <a:schemeClr val="tx2"/>
                </a:solidFill>
                <a:latin typeface="Segoe UI" panose="020B0502040204020203" pitchFamily="34" charset="0"/>
                <a:cs typeface="Segoe UI" panose="020B0502040204020203" pitchFamily="34" charset="0"/>
              </a:endParaRPr>
            </a:p>
          </p:txBody>
        </p:sp>
        <p:sp>
          <p:nvSpPr>
            <p:cNvPr id="15" name="Rectangle 14">
              <a:extLst>
                <a:ext uri="{FF2B5EF4-FFF2-40B4-BE49-F238E27FC236}">
                  <a16:creationId xmlns:a16="http://schemas.microsoft.com/office/drawing/2014/main" id="{87766608-9886-4D1E-9E07-F78BF329496E}"/>
                </a:ext>
              </a:extLst>
            </p:cNvPr>
            <p:cNvSpPr/>
            <p:nvPr/>
          </p:nvSpPr>
          <p:spPr>
            <a:xfrm>
              <a:off x="8058150" y="1411809"/>
              <a:ext cx="3865223" cy="677107"/>
            </a:xfrm>
            <a:prstGeom prst="rect">
              <a:avLst/>
            </a:prstGeom>
          </p:spPr>
          <p:txBody>
            <a:bodyPr wrap="square">
              <a:spAutoFit/>
            </a:bodyPr>
            <a:lstStyle/>
            <a:p>
              <a:r>
                <a:rPr lang="en-GB" sz="1350" kern="0" dirty="0">
                  <a:solidFill>
                    <a:schemeClr val="tx2"/>
                  </a:solidFill>
                  <a:latin typeface="Segoe UI" panose="020B0502040204020203" pitchFamily="34" charset="0"/>
                  <a:cs typeface="Segoe UI" panose="020B0502040204020203" pitchFamily="34" charset="0"/>
                </a:rPr>
                <a:t>Recreational needs have changed since 2016.</a:t>
              </a:r>
            </a:p>
          </p:txBody>
        </p:sp>
      </p:grpSp>
      <p:grpSp>
        <p:nvGrpSpPr>
          <p:cNvPr id="16" name="Group 15">
            <a:extLst>
              <a:ext uri="{FF2B5EF4-FFF2-40B4-BE49-F238E27FC236}">
                <a16:creationId xmlns:a16="http://schemas.microsoft.com/office/drawing/2014/main" id="{C0D41D68-F2B1-4E43-8D87-BDF54FB71205}"/>
              </a:ext>
            </a:extLst>
          </p:cNvPr>
          <p:cNvGrpSpPr/>
          <p:nvPr/>
        </p:nvGrpSpPr>
        <p:grpSpPr>
          <a:xfrm>
            <a:off x="6038252" y="2735265"/>
            <a:ext cx="2898917" cy="759512"/>
            <a:chOff x="8058150" y="1076235"/>
            <a:chExt cx="3865223" cy="1012683"/>
          </a:xfrm>
        </p:grpSpPr>
        <p:sp>
          <p:nvSpPr>
            <p:cNvPr id="17" name="Rectangle 16">
              <a:extLst>
                <a:ext uri="{FF2B5EF4-FFF2-40B4-BE49-F238E27FC236}">
                  <a16:creationId xmlns:a16="http://schemas.microsoft.com/office/drawing/2014/main" id="{AD287EE7-1B68-4FCF-AEE0-05D723A64FEC}"/>
                </a:ext>
              </a:extLst>
            </p:cNvPr>
            <p:cNvSpPr/>
            <p:nvPr/>
          </p:nvSpPr>
          <p:spPr>
            <a:xfrm>
              <a:off x="8058150" y="1076235"/>
              <a:ext cx="3865223" cy="400109"/>
            </a:xfrm>
            <a:prstGeom prst="rect">
              <a:avLst/>
            </a:prstGeom>
          </p:spPr>
          <p:txBody>
            <a:bodyPr wrap="square">
              <a:spAutoFit/>
            </a:bodyPr>
            <a:lstStyle/>
            <a:p>
              <a:r>
                <a:rPr lang="en-GB" sz="1350" b="1" kern="0" dirty="0">
                  <a:solidFill>
                    <a:schemeClr val="tx2"/>
                  </a:solidFill>
                  <a:latin typeface="Segoe UI" panose="020B0502040204020203" pitchFamily="34" charset="0"/>
                  <a:cs typeface="Segoe UI" panose="020B0502040204020203" pitchFamily="34" charset="0"/>
                </a:rPr>
                <a:t>Planning</a:t>
              </a:r>
              <a:endParaRPr lang="en-GB" sz="1350" kern="0" dirty="0">
                <a:solidFill>
                  <a:schemeClr val="tx2"/>
                </a:solidFill>
                <a:latin typeface="Segoe UI" panose="020B0502040204020203" pitchFamily="34" charset="0"/>
                <a:cs typeface="Segoe UI" panose="020B0502040204020203" pitchFamily="34" charset="0"/>
              </a:endParaRPr>
            </a:p>
          </p:txBody>
        </p:sp>
        <p:sp>
          <p:nvSpPr>
            <p:cNvPr id="18" name="Rectangle 17">
              <a:extLst>
                <a:ext uri="{FF2B5EF4-FFF2-40B4-BE49-F238E27FC236}">
                  <a16:creationId xmlns:a16="http://schemas.microsoft.com/office/drawing/2014/main" id="{A11034EA-E823-4A17-9689-8029DE24BB54}"/>
                </a:ext>
              </a:extLst>
            </p:cNvPr>
            <p:cNvSpPr/>
            <p:nvPr/>
          </p:nvSpPr>
          <p:spPr>
            <a:xfrm>
              <a:off x="8058150" y="1411810"/>
              <a:ext cx="3865223" cy="677108"/>
            </a:xfrm>
            <a:prstGeom prst="rect">
              <a:avLst/>
            </a:prstGeom>
          </p:spPr>
          <p:txBody>
            <a:bodyPr wrap="square">
              <a:spAutoFit/>
            </a:bodyPr>
            <a:lstStyle/>
            <a:p>
              <a:r>
                <a:rPr lang="en-GB" sz="1350" kern="0" dirty="0">
                  <a:solidFill>
                    <a:schemeClr val="tx2"/>
                  </a:solidFill>
                  <a:latin typeface="Segoe UI" panose="020B0502040204020203" pitchFamily="34" charset="0"/>
                  <a:cs typeface="Segoe UI" panose="020B0502040204020203" pitchFamily="34" charset="0"/>
                </a:rPr>
                <a:t>Limited coordination with SBBC on new joint use park possibilities.</a:t>
              </a:r>
            </a:p>
          </p:txBody>
        </p:sp>
      </p:grpSp>
      <p:grpSp>
        <p:nvGrpSpPr>
          <p:cNvPr id="19" name="Group 18">
            <a:extLst>
              <a:ext uri="{FF2B5EF4-FFF2-40B4-BE49-F238E27FC236}">
                <a16:creationId xmlns:a16="http://schemas.microsoft.com/office/drawing/2014/main" id="{34BA668A-658A-42EA-8D30-56C3A8009BF3}"/>
              </a:ext>
            </a:extLst>
          </p:cNvPr>
          <p:cNvGrpSpPr/>
          <p:nvPr/>
        </p:nvGrpSpPr>
        <p:grpSpPr>
          <a:xfrm>
            <a:off x="6043613" y="4023298"/>
            <a:ext cx="2898917" cy="967262"/>
            <a:chOff x="8058150" y="1076235"/>
            <a:chExt cx="3865223" cy="1289683"/>
          </a:xfrm>
        </p:grpSpPr>
        <p:sp>
          <p:nvSpPr>
            <p:cNvPr id="20" name="Rectangle 19">
              <a:extLst>
                <a:ext uri="{FF2B5EF4-FFF2-40B4-BE49-F238E27FC236}">
                  <a16:creationId xmlns:a16="http://schemas.microsoft.com/office/drawing/2014/main" id="{3061E7FB-36A2-49E5-9C98-4421FF8925BE}"/>
                </a:ext>
              </a:extLst>
            </p:cNvPr>
            <p:cNvSpPr/>
            <p:nvPr/>
          </p:nvSpPr>
          <p:spPr>
            <a:xfrm>
              <a:off x="8058150" y="1076235"/>
              <a:ext cx="3865223" cy="400109"/>
            </a:xfrm>
            <a:prstGeom prst="rect">
              <a:avLst/>
            </a:prstGeom>
          </p:spPr>
          <p:txBody>
            <a:bodyPr wrap="square">
              <a:spAutoFit/>
            </a:bodyPr>
            <a:lstStyle/>
            <a:p>
              <a:r>
                <a:rPr lang="en-GB" sz="1350" b="1" kern="0" dirty="0">
                  <a:solidFill>
                    <a:schemeClr val="tx2"/>
                  </a:solidFill>
                  <a:latin typeface="Segoe UI" panose="020B0502040204020203" pitchFamily="34" charset="0"/>
                  <a:cs typeface="Segoe UI" panose="020B0502040204020203" pitchFamily="34" charset="0"/>
                </a:rPr>
                <a:t>Scope</a:t>
              </a:r>
              <a:endParaRPr lang="en-GB" sz="1350" kern="0" dirty="0">
                <a:solidFill>
                  <a:schemeClr val="tx2"/>
                </a:solidFill>
                <a:latin typeface="Segoe UI" panose="020B0502040204020203" pitchFamily="34" charset="0"/>
                <a:cs typeface="Segoe UI" panose="020B0502040204020203" pitchFamily="34" charset="0"/>
              </a:endParaRPr>
            </a:p>
          </p:txBody>
        </p:sp>
        <p:sp>
          <p:nvSpPr>
            <p:cNvPr id="21" name="Rectangle 20">
              <a:extLst>
                <a:ext uri="{FF2B5EF4-FFF2-40B4-BE49-F238E27FC236}">
                  <a16:creationId xmlns:a16="http://schemas.microsoft.com/office/drawing/2014/main" id="{25E86EE3-E01B-4EF5-918B-67E8C8E0C92D}"/>
                </a:ext>
              </a:extLst>
            </p:cNvPr>
            <p:cNvSpPr/>
            <p:nvPr/>
          </p:nvSpPr>
          <p:spPr>
            <a:xfrm>
              <a:off x="8058150" y="1411810"/>
              <a:ext cx="3865223" cy="954108"/>
            </a:xfrm>
            <a:prstGeom prst="rect">
              <a:avLst/>
            </a:prstGeom>
          </p:spPr>
          <p:txBody>
            <a:bodyPr wrap="square">
              <a:spAutoFit/>
            </a:bodyPr>
            <a:lstStyle/>
            <a:p>
              <a:r>
                <a:rPr lang="en-GB" sz="1350" kern="0" dirty="0">
                  <a:solidFill>
                    <a:schemeClr val="tx2"/>
                  </a:solidFill>
                  <a:latin typeface="Segoe UI" panose="020B0502040204020203" pitchFamily="34" charset="0"/>
                  <a:cs typeface="Segoe UI" panose="020B0502040204020203" pitchFamily="34" charset="0"/>
                </a:rPr>
                <a:t>Variability in types of amenities and insufficient funding for many newer projects.</a:t>
              </a:r>
            </a:p>
          </p:txBody>
        </p:sp>
      </p:grpSp>
    </p:spTree>
    <p:extLst>
      <p:ext uri="{BB962C8B-B14F-4D97-AF65-F5344CB8AC3E}">
        <p14:creationId xmlns:p14="http://schemas.microsoft.com/office/powerpoint/2010/main" val="12476773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6B18811-4871-4ED8-BF52-0A6902EC94AB}"/>
              </a:ext>
            </a:extLst>
          </p:cNvPr>
          <p:cNvSpPr/>
          <p:nvPr/>
        </p:nvSpPr>
        <p:spPr>
          <a:xfrm>
            <a:off x="249" y="-2523"/>
            <a:ext cx="4140564" cy="6858000"/>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4529138" y="4488866"/>
            <a:ext cx="3728027" cy="923330"/>
          </a:xfrm>
          <a:prstGeom prst="rect">
            <a:avLst/>
          </a:prstGeom>
        </p:spPr>
        <p:txBody>
          <a:bodyPr wrap="square">
            <a:spAutoFit/>
          </a:bodyPr>
          <a:lstStyle/>
          <a:p>
            <a:r>
              <a:rPr lang="en-GB" sz="1350" kern="0" dirty="0">
                <a:solidFill>
                  <a:schemeClr val="accent2">
                    <a:lumMod val="50000"/>
                  </a:schemeClr>
                </a:solidFill>
                <a:latin typeface="Segoe UI" panose="020B0502040204020203" pitchFamily="34" charset="0"/>
                <a:cs typeface="Segoe UI" panose="020B0502040204020203" pitchFamily="34" charset="0"/>
              </a:rPr>
              <a:t>The Joint Use Working Group was formed at the recommendation of the Education Advisory Board and in consultation with the Parks, Recreation and Beaches Advisory Board. </a:t>
            </a:r>
          </a:p>
        </p:txBody>
      </p:sp>
      <p:sp>
        <p:nvSpPr>
          <p:cNvPr id="9" name="Rectangle 8"/>
          <p:cNvSpPr/>
          <p:nvPr/>
        </p:nvSpPr>
        <p:spPr>
          <a:xfrm>
            <a:off x="4529138" y="3886201"/>
            <a:ext cx="4386262" cy="300082"/>
          </a:xfrm>
          <a:prstGeom prst="rect">
            <a:avLst/>
          </a:prstGeom>
        </p:spPr>
        <p:txBody>
          <a:bodyPr wrap="square">
            <a:spAutoFit/>
          </a:bodyPr>
          <a:lstStyle/>
          <a:p>
            <a:r>
              <a:rPr lang="en-GB" sz="1350" b="1" kern="0" dirty="0">
                <a:solidFill>
                  <a:schemeClr val="accent2">
                    <a:lumMod val="50000"/>
                  </a:schemeClr>
                </a:solidFill>
                <a:latin typeface="Segoe UI" panose="020B0502040204020203" pitchFamily="34" charset="0"/>
                <a:cs typeface="Segoe UI" panose="020B0502040204020203" pitchFamily="34" charset="0"/>
              </a:rPr>
              <a:t>Re-evaluate joint use needs and opportunities</a:t>
            </a:r>
          </a:p>
        </p:txBody>
      </p:sp>
      <p:sp>
        <p:nvSpPr>
          <p:cNvPr id="10" name="TextBox 9"/>
          <p:cNvSpPr txBox="1"/>
          <p:nvPr/>
        </p:nvSpPr>
        <p:spPr>
          <a:xfrm>
            <a:off x="4529138" y="2374318"/>
            <a:ext cx="4226288" cy="1338828"/>
          </a:xfrm>
          <a:prstGeom prst="rect">
            <a:avLst/>
          </a:prstGeom>
          <a:noFill/>
        </p:spPr>
        <p:txBody>
          <a:bodyPr wrap="square" rtlCol="0">
            <a:spAutoFit/>
          </a:bodyPr>
          <a:lstStyle/>
          <a:p>
            <a:r>
              <a:rPr lang="en-IN" sz="4050" dirty="0">
                <a:solidFill>
                  <a:schemeClr val="tx2"/>
                </a:solidFill>
                <a:latin typeface="+mj-lt"/>
              </a:rPr>
              <a:t>Joint Use Working Group</a:t>
            </a:r>
          </a:p>
        </p:txBody>
      </p:sp>
      <p:grpSp>
        <p:nvGrpSpPr>
          <p:cNvPr id="16" name="Google Shape;8110;p87"/>
          <p:cNvGrpSpPr/>
          <p:nvPr/>
        </p:nvGrpSpPr>
        <p:grpSpPr>
          <a:xfrm>
            <a:off x="3499831" y="1402679"/>
            <a:ext cx="409093" cy="409093"/>
            <a:chOff x="900750" y="1436075"/>
            <a:chExt cx="481825" cy="481825"/>
          </a:xfrm>
          <a:solidFill>
            <a:schemeClr val="accent2"/>
          </a:solidFill>
        </p:grpSpPr>
        <p:sp>
          <p:nvSpPr>
            <p:cNvPr id="17" name="Google Shape;8111;p87"/>
            <p:cNvSpPr/>
            <p:nvPr/>
          </p:nvSpPr>
          <p:spPr>
            <a:xfrm>
              <a:off x="900750" y="1627500"/>
              <a:ext cx="481825" cy="290400"/>
            </a:xfrm>
            <a:custGeom>
              <a:avLst/>
              <a:gdLst/>
              <a:ahLst/>
              <a:cxnLst/>
              <a:rect l="l" t="t" r="r" b="b"/>
              <a:pathLst>
                <a:path w="19273" h="11616" extrusionOk="0">
                  <a:moveTo>
                    <a:pt x="0" y="1"/>
                  </a:moveTo>
                  <a:lnTo>
                    <a:pt x="0" y="9920"/>
                  </a:lnTo>
                  <a:cubicBezTo>
                    <a:pt x="0" y="10856"/>
                    <a:pt x="759" y="11612"/>
                    <a:pt x="1696" y="11615"/>
                  </a:cubicBezTo>
                  <a:lnTo>
                    <a:pt x="17580" y="11615"/>
                  </a:lnTo>
                  <a:cubicBezTo>
                    <a:pt x="18513" y="11612"/>
                    <a:pt x="19272" y="10856"/>
                    <a:pt x="19272" y="9920"/>
                  </a:cubicBezTo>
                  <a:lnTo>
                    <a:pt x="19272" y="1"/>
                  </a:lnTo>
                  <a:lnTo>
                    <a:pt x="9977" y="6948"/>
                  </a:lnTo>
                  <a:cubicBezTo>
                    <a:pt x="9877" y="7020"/>
                    <a:pt x="9760" y="7059"/>
                    <a:pt x="9636" y="7059"/>
                  </a:cubicBezTo>
                  <a:cubicBezTo>
                    <a:pt x="9513" y="7059"/>
                    <a:pt x="9395" y="7020"/>
                    <a:pt x="9299" y="6948"/>
                  </a:cubicBezTo>
                  <a:lnTo>
                    <a:pt x="0" y="1"/>
                  </a:lnTo>
                  <a:close/>
                </a:path>
              </a:pathLst>
            </a:custGeom>
            <a:grpFill/>
            <a:ln>
              <a:noFill/>
            </a:ln>
          </p:spPr>
          <p:txBody>
            <a:bodyPr spcFirstLastPara="1" wrap="square" lIns="68569" tIns="68569" rIns="68569" bIns="68569" anchor="ctr" anchorCtr="0">
              <a:noAutofit/>
            </a:bodyPr>
            <a:lstStyle/>
            <a:p>
              <a:endParaRPr sz="1350">
                <a:solidFill>
                  <a:schemeClr val="bg1"/>
                </a:solidFill>
              </a:endParaRPr>
            </a:p>
          </p:txBody>
        </p:sp>
        <p:sp>
          <p:nvSpPr>
            <p:cNvPr id="18" name="Google Shape;8112;p87"/>
            <p:cNvSpPr/>
            <p:nvPr/>
          </p:nvSpPr>
          <p:spPr>
            <a:xfrm>
              <a:off x="1296950" y="1549900"/>
              <a:ext cx="71550" cy="105850"/>
            </a:xfrm>
            <a:custGeom>
              <a:avLst/>
              <a:gdLst/>
              <a:ahLst/>
              <a:cxnLst/>
              <a:rect l="l" t="t" r="r" b="b"/>
              <a:pathLst>
                <a:path w="2862" h="4234" extrusionOk="0">
                  <a:moveTo>
                    <a:pt x="0" y="0"/>
                  </a:moveTo>
                  <a:lnTo>
                    <a:pt x="0" y="4234"/>
                  </a:lnTo>
                  <a:lnTo>
                    <a:pt x="2861" y="2117"/>
                  </a:lnTo>
                  <a:lnTo>
                    <a:pt x="0" y="0"/>
                  </a:lnTo>
                  <a:close/>
                </a:path>
              </a:pathLst>
            </a:custGeom>
            <a:grpFill/>
            <a:ln>
              <a:noFill/>
            </a:ln>
          </p:spPr>
          <p:txBody>
            <a:bodyPr spcFirstLastPara="1" wrap="square" lIns="68569" tIns="68569" rIns="68569" bIns="68569" anchor="ctr" anchorCtr="0">
              <a:noAutofit/>
            </a:bodyPr>
            <a:lstStyle/>
            <a:p>
              <a:endParaRPr sz="1350">
                <a:solidFill>
                  <a:schemeClr val="bg1"/>
                </a:solidFill>
              </a:endParaRPr>
            </a:p>
          </p:txBody>
        </p:sp>
        <p:sp>
          <p:nvSpPr>
            <p:cNvPr id="19" name="Google Shape;8113;p87"/>
            <p:cNvSpPr/>
            <p:nvPr/>
          </p:nvSpPr>
          <p:spPr>
            <a:xfrm>
              <a:off x="914900" y="1549900"/>
              <a:ext cx="71550" cy="105850"/>
            </a:xfrm>
            <a:custGeom>
              <a:avLst/>
              <a:gdLst/>
              <a:ahLst/>
              <a:cxnLst/>
              <a:rect l="l" t="t" r="r" b="b"/>
              <a:pathLst>
                <a:path w="2862" h="4234" extrusionOk="0">
                  <a:moveTo>
                    <a:pt x="2861" y="0"/>
                  </a:moveTo>
                  <a:lnTo>
                    <a:pt x="0" y="2117"/>
                  </a:lnTo>
                  <a:lnTo>
                    <a:pt x="2861" y="4234"/>
                  </a:lnTo>
                  <a:lnTo>
                    <a:pt x="2861" y="0"/>
                  </a:lnTo>
                  <a:close/>
                </a:path>
              </a:pathLst>
            </a:custGeom>
            <a:grpFill/>
            <a:ln>
              <a:noFill/>
            </a:ln>
          </p:spPr>
          <p:txBody>
            <a:bodyPr spcFirstLastPara="1" wrap="square" lIns="68569" tIns="68569" rIns="68569" bIns="68569" anchor="ctr" anchorCtr="0">
              <a:noAutofit/>
            </a:bodyPr>
            <a:lstStyle/>
            <a:p>
              <a:endParaRPr sz="1350">
                <a:solidFill>
                  <a:schemeClr val="bg1"/>
                </a:solidFill>
              </a:endParaRPr>
            </a:p>
          </p:txBody>
        </p:sp>
        <p:sp>
          <p:nvSpPr>
            <p:cNvPr id="20" name="Google Shape;8114;p87"/>
            <p:cNvSpPr/>
            <p:nvPr/>
          </p:nvSpPr>
          <p:spPr>
            <a:xfrm>
              <a:off x="1014650" y="1436075"/>
              <a:ext cx="254100" cy="336150"/>
            </a:xfrm>
            <a:custGeom>
              <a:avLst/>
              <a:gdLst/>
              <a:ahLst/>
              <a:cxnLst/>
              <a:rect l="l" t="t" r="r" b="b"/>
              <a:pathLst>
                <a:path w="10164" h="13446" extrusionOk="0">
                  <a:moveTo>
                    <a:pt x="8468" y="3424"/>
                  </a:moveTo>
                  <a:cubicBezTo>
                    <a:pt x="8781" y="3424"/>
                    <a:pt x="9031" y="3677"/>
                    <a:pt x="9031" y="3990"/>
                  </a:cubicBezTo>
                  <a:cubicBezTo>
                    <a:pt x="9031" y="4300"/>
                    <a:pt x="8781" y="4553"/>
                    <a:pt x="8468" y="4553"/>
                  </a:cubicBezTo>
                  <a:lnTo>
                    <a:pt x="1693" y="4553"/>
                  </a:lnTo>
                  <a:cubicBezTo>
                    <a:pt x="1379" y="4553"/>
                    <a:pt x="1130" y="4300"/>
                    <a:pt x="1130" y="3990"/>
                  </a:cubicBezTo>
                  <a:cubicBezTo>
                    <a:pt x="1130" y="3677"/>
                    <a:pt x="1379" y="3424"/>
                    <a:pt x="1693" y="3424"/>
                  </a:cubicBezTo>
                  <a:close/>
                  <a:moveTo>
                    <a:pt x="8468" y="5682"/>
                  </a:moveTo>
                  <a:cubicBezTo>
                    <a:pt x="8781" y="5682"/>
                    <a:pt x="9031" y="5935"/>
                    <a:pt x="9031" y="6248"/>
                  </a:cubicBezTo>
                  <a:cubicBezTo>
                    <a:pt x="9031" y="6559"/>
                    <a:pt x="8781" y="6812"/>
                    <a:pt x="8468" y="6812"/>
                  </a:cubicBezTo>
                  <a:lnTo>
                    <a:pt x="1693" y="6812"/>
                  </a:lnTo>
                  <a:cubicBezTo>
                    <a:pt x="1379" y="6812"/>
                    <a:pt x="1130" y="6559"/>
                    <a:pt x="1130" y="6248"/>
                  </a:cubicBezTo>
                  <a:cubicBezTo>
                    <a:pt x="1130" y="5935"/>
                    <a:pt x="1379" y="5682"/>
                    <a:pt x="1693" y="5682"/>
                  </a:cubicBezTo>
                  <a:close/>
                  <a:moveTo>
                    <a:pt x="5080" y="7941"/>
                  </a:moveTo>
                  <a:cubicBezTo>
                    <a:pt x="5393" y="7941"/>
                    <a:pt x="5643" y="8194"/>
                    <a:pt x="5643" y="8507"/>
                  </a:cubicBezTo>
                  <a:cubicBezTo>
                    <a:pt x="5643" y="8817"/>
                    <a:pt x="5393" y="9070"/>
                    <a:pt x="5080" y="9070"/>
                  </a:cubicBezTo>
                  <a:lnTo>
                    <a:pt x="1693" y="9070"/>
                  </a:lnTo>
                  <a:cubicBezTo>
                    <a:pt x="1379" y="9070"/>
                    <a:pt x="1130" y="8817"/>
                    <a:pt x="1130" y="8507"/>
                  </a:cubicBezTo>
                  <a:cubicBezTo>
                    <a:pt x="1130" y="8194"/>
                    <a:pt x="1379" y="7941"/>
                    <a:pt x="1693" y="7941"/>
                  </a:cubicBezTo>
                  <a:close/>
                  <a:moveTo>
                    <a:pt x="563" y="0"/>
                  </a:moveTo>
                  <a:cubicBezTo>
                    <a:pt x="250" y="0"/>
                    <a:pt x="0" y="250"/>
                    <a:pt x="0" y="563"/>
                  </a:cubicBezTo>
                  <a:lnTo>
                    <a:pt x="0" y="9636"/>
                  </a:lnTo>
                  <a:lnTo>
                    <a:pt x="5080" y="13445"/>
                  </a:lnTo>
                  <a:lnTo>
                    <a:pt x="10163" y="9636"/>
                  </a:lnTo>
                  <a:lnTo>
                    <a:pt x="10163" y="563"/>
                  </a:lnTo>
                  <a:cubicBezTo>
                    <a:pt x="10163" y="250"/>
                    <a:pt x="9910" y="0"/>
                    <a:pt x="9597" y="0"/>
                  </a:cubicBezTo>
                  <a:close/>
                </a:path>
              </a:pathLst>
            </a:custGeom>
            <a:grpFill/>
            <a:ln>
              <a:noFill/>
            </a:ln>
          </p:spPr>
          <p:txBody>
            <a:bodyPr spcFirstLastPara="1" wrap="square" lIns="68569" tIns="68569" rIns="68569" bIns="68569" anchor="ctr" anchorCtr="0">
              <a:noAutofit/>
            </a:bodyPr>
            <a:lstStyle/>
            <a:p>
              <a:endParaRPr sz="1350">
                <a:solidFill>
                  <a:schemeClr val="bg1"/>
                </a:solidFill>
              </a:endParaRPr>
            </a:p>
          </p:txBody>
        </p:sp>
      </p:grpSp>
      <p:grpSp>
        <p:nvGrpSpPr>
          <p:cNvPr id="21" name="Google Shape;8155;p87"/>
          <p:cNvGrpSpPr/>
          <p:nvPr/>
        </p:nvGrpSpPr>
        <p:grpSpPr>
          <a:xfrm>
            <a:off x="3506400" y="2839174"/>
            <a:ext cx="413105" cy="409115"/>
            <a:chOff x="5049725" y="1435050"/>
            <a:chExt cx="486550" cy="481850"/>
          </a:xfrm>
          <a:solidFill>
            <a:schemeClr val="accent2"/>
          </a:solidFill>
        </p:grpSpPr>
        <p:sp>
          <p:nvSpPr>
            <p:cNvPr id="22" name="Google Shape;8156;p87"/>
            <p:cNvSpPr/>
            <p:nvPr/>
          </p:nvSpPr>
          <p:spPr>
            <a:xfrm>
              <a:off x="5136300" y="1519775"/>
              <a:ext cx="310550" cy="310550"/>
            </a:xfrm>
            <a:custGeom>
              <a:avLst/>
              <a:gdLst/>
              <a:ahLst/>
              <a:cxnLst/>
              <a:rect l="l" t="t" r="r" b="b"/>
              <a:pathLst>
                <a:path w="12422" h="12422" extrusionOk="0">
                  <a:moveTo>
                    <a:pt x="6209" y="1"/>
                  </a:moveTo>
                  <a:cubicBezTo>
                    <a:pt x="2786" y="1"/>
                    <a:pt x="0" y="2786"/>
                    <a:pt x="0" y="6213"/>
                  </a:cubicBezTo>
                  <a:cubicBezTo>
                    <a:pt x="0" y="9637"/>
                    <a:pt x="2786" y="12422"/>
                    <a:pt x="6209" y="12422"/>
                  </a:cubicBezTo>
                  <a:cubicBezTo>
                    <a:pt x="9636" y="12422"/>
                    <a:pt x="12422" y="9637"/>
                    <a:pt x="12422" y="6213"/>
                  </a:cubicBezTo>
                  <a:cubicBezTo>
                    <a:pt x="12422" y="5219"/>
                    <a:pt x="12160" y="4258"/>
                    <a:pt x="11711" y="3388"/>
                  </a:cubicBezTo>
                  <a:lnTo>
                    <a:pt x="11428" y="3388"/>
                  </a:lnTo>
                  <a:lnTo>
                    <a:pt x="10780" y="4036"/>
                  </a:lnTo>
                  <a:cubicBezTo>
                    <a:pt x="11112" y="4713"/>
                    <a:pt x="11286" y="5457"/>
                    <a:pt x="11292" y="6213"/>
                  </a:cubicBezTo>
                  <a:cubicBezTo>
                    <a:pt x="11292" y="9013"/>
                    <a:pt x="9010" y="11293"/>
                    <a:pt x="6209" y="11293"/>
                  </a:cubicBezTo>
                  <a:cubicBezTo>
                    <a:pt x="3409" y="11293"/>
                    <a:pt x="1129" y="9013"/>
                    <a:pt x="1129" y="6213"/>
                  </a:cubicBezTo>
                  <a:cubicBezTo>
                    <a:pt x="1129" y="3409"/>
                    <a:pt x="3409" y="1130"/>
                    <a:pt x="6209" y="1130"/>
                  </a:cubicBezTo>
                  <a:cubicBezTo>
                    <a:pt x="6965" y="1133"/>
                    <a:pt x="7709" y="1307"/>
                    <a:pt x="8387" y="1639"/>
                  </a:cubicBezTo>
                  <a:lnTo>
                    <a:pt x="9034" y="994"/>
                  </a:lnTo>
                  <a:lnTo>
                    <a:pt x="9034" y="708"/>
                  </a:lnTo>
                  <a:cubicBezTo>
                    <a:pt x="8164" y="260"/>
                    <a:pt x="7203" y="1"/>
                    <a:pt x="6209" y="1"/>
                  </a:cubicBezTo>
                  <a:close/>
                </a:path>
              </a:pathLst>
            </a:custGeom>
            <a:grpFill/>
            <a:ln>
              <a:noFill/>
            </a:ln>
          </p:spPr>
          <p:txBody>
            <a:bodyPr spcFirstLastPara="1" wrap="square" lIns="68569" tIns="68569" rIns="68569" bIns="68569" anchor="ctr" anchorCtr="0">
              <a:noAutofit/>
            </a:bodyPr>
            <a:lstStyle/>
            <a:p>
              <a:endParaRPr sz="1350">
                <a:solidFill>
                  <a:schemeClr val="bg1"/>
                </a:solidFill>
              </a:endParaRPr>
            </a:p>
          </p:txBody>
        </p:sp>
        <p:sp>
          <p:nvSpPr>
            <p:cNvPr id="23" name="Google Shape;8157;p87"/>
            <p:cNvSpPr/>
            <p:nvPr/>
          </p:nvSpPr>
          <p:spPr>
            <a:xfrm>
              <a:off x="5184925" y="1576250"/>
              <a:ext cx="205475" cy="197625"/>
            </a:xfrm>
            <a:custGeom>
              <a:avLst/>
              <a:gdLst/>
              <a:ahLst/>
              <a:cxnLst/>
              <a:rect l="l" t="t" r="r" b="b"/>
              <a:pathLst>
                <a:path w="8219" h="7905" extrusionOk="0">
                  <a:moveTo>
                    <a:pt x="4264" y="0"/>
                  </a:moveTo>
                  <a:cubicBezTo>
                    <a:pt x="2665" y="0"/>
                    <a:pt x="1226" y="964"/>
                    <a:pt x="612" y="2439"/>
                  </a:cubicBezTo>
                  <a:cubicBezTo>
                    <a:pt x="0" y="3918"/>
                    <a:pt x="341" y="5616"/>
                    <a:pt x="1470" y="6748"/>
                  </a:cubicBezTo>
                  <a:cubicBezTo>
                    <a:pt x="2225" y="7503"/>
                    <a:pt x="3236" y="7904"/>
                    <a:pt x="4264" y="7904"/>
                  </a:cubicBezTo>
                  <a:cubicBezTo>
                    <a:pt x="4774" y="7904"/>
                    <a:pt x="5287" y="7806"/>
                    <a:pt x="5776" y="7603"/>
                  </a:cubicBezTo>
                  <a:cubicBezTo>
                    <a:pt x="7255" y="6992"/>
                    <a:pt x="8218" y="5550"/>
                    <a:pt x="8218" y="3954"/>
                  </a:cubicBezTo>
                  <a:cubicBezTo>
                    <a:pt x="8212" y="3502"/>
                    <a:pt x="8131" y="3059"/>
                    <a:pt x="7974" y="2638"/>
                  </a:cubicBezTo>
                  <a:lnTo>
                    <a:pt x="7050" y="3565"/>
                  </a:lnTo>
                  <a:cubicBezTo>
                    <a:pt x="7071" y="3692"/>
                    <a:pt x="7083" y="3821"/>
                    <a:pt x="7089" y="3954"/>
                  </a:cubicBezTo>
                  <a:cubicBezTo>
                    <a:pt x="7089" y="5095"/>
                    <a:pt x="6399" y="6125"/>
                    <a:pt x="5345" y="6562"/>
                  </a:cubicBezTo>
                  <a:cubicBezTo>
                    <a:pt x="4996" y="6706"/>
                    <a:pt x="4629" y="6776"/>
                    <a:pt x="4265" y="6776"/>
                  </a:cubicBezTo>
                  <a:cubicBezTo>
                    <a:pt x="3530" y="6776"/>
                    <a:pt x="2808" y="6489"/>
                    <a:pt x="2268" y="5947"/>
                  </a:cubicBezTo>
                  <a:cubicBezTo>
                    <a:pt x="1461" y="5140"/>
                    <a:pt x="1220" y="3927"/>
                    <a:pt x="1657" y="2873"/>
                  </a:cubicBezTo>
                  <a:cubicBezTo>
                    <a:pt x="2093" y="1816"/>
                    <a:pt x="3123" y="1129"/>
                    <a:pt x="4264" y="1129"/>
                  </a:cubicBezTo>
                  <a:cubicBezTo>
                    <a:pt x="4394" y="1132"/>
                    <a:pt x="4523" y="1144"/>
                    <a:pt x="4653" y="1168"/>
                  </a:cubicBezTo>
                  <a:lnTo>
                    <a:pt x="5580" y="241"/>
                  </a:lnTo>
                  <a:cubicBezTo>
                    <a:pt x="5159" y="84"/>
                    <a:pt x="4713" y="3"/>
                    <a:pt x="4264" y="0"/>
                  </a:cubicBezTo>
                  <a:close/>
                </a:path>
              </a:pathLst>
            </a:custGeom>
            <a:grpFill/>
            <a:ln>
              <a:noFill/>
            </a:ln>
          </p:spPr>
          <p:txBody>
            <a:bodyPr spcFirstLastPara="1" wrap="square" lIns="68569" tIns="68569" rIns="68569" bIns="68569" anchor="ctr" anchorCtr="0">
              <a:noAutofit/>
            </a:bodyPr>
            <a:lstStyle/>
            <a:p>
              <a:endParaRPr sz="1350">
                <a:solidFill>
                  <a:schemeClr val="bg1"/>
                </a:solidFill>
              </a:endParaRPr>
            </a:p>
          </p:txBody>
        </p:sp>
        <p:sp>
          <p:nvSpPr>
            <p:cNvPr id="24" name="Google Shape;8158;p87"/>
            <p:cNvSpPr/>
            <p:nvPr/>
          </p:nvSpPr>
          <p:spPr>
            <a:xfrm>
              <a:off x="5049725" y="1435075"/>
              <a:ext cx="481825" cy="481825"/>
            </a:xfrm>
            <a:custGeom>
              <a:avLst/>
              <a:gdLst/>
              <a:ahLst/>
              <a:cxnLst/>
              <a:rect l="l" t="t" r="r" b="b"/>
              <a:pathLst>
                <a:path w="19273" h="19273" extrusionOk="0">
                  <a:moveTo>
                    <a:pt x="9672" y="1"/>
                  </a:moveTo>
                  <a:cubicBezTo>
                    <a:pt x="4379" y="1"/>
                    <a:pt x="0" y="4307"/>
                    <a:pt x="0" y="9601"/>
                  </a:cubicBezTo>
                  <a:cubicBezTo>
                    <a:pt x="0" y="14892"/>
                    <a:pt x="4379" y="19273"/>
                    <a:pt x="9672" y="19273"/>
                  </a:cubicBezTo>
                  <a:cubicBezTo>
                    <a:pt x="14966" y="19273"/>
                    <a:pt x="19272" y="14892"/>
                    <a:pt x="19272" y="9601"/>
                  </a:cubicBezTo>
                  <a:cubicBezTo>
                    <a:pt x="19269" y="8204"/>
                    <a:pt x="18962" y="6821"/>
                    <a:pt x="18369" y="5557"/>
                  </a:cubicBezTo>
                  <a:lnTo>
                    <a:pt x="17646" y="6279"/>
                  </a:lnTo>
                  <a:cubicBezTo>
                    <a:pt x="17327" y="6599"/>
                    <a:pt x="16896" y="6776"/>
                    <a:pt x="16448" y="6776"/>
                  </a:cubicBezTo>
                  <a:lnTo>
                    <a:pt x="16430" y="6776"/>
                  </a:lnTo>
                  <a:cubicBezTo>
                    <a:pt x="16809" y="7671"/>
                    <a:pt x="17008" y="8628"/>
                    <a:pt x="17014" y="9601"/>
                  </a:cubicBezTo>
                  <a:cubicBezTo>
                    <a:pt x="17014" y="13648"/>
                    <a:pt x="13720" y="16939"/>
                    <a:pt x="9672" y="16939"/>
                  </a:cubicBezTo>
                  <a:cubicBezTo>
                    <a:pt x="5625" y="16939"/>
                    <a:pt x="2334" y="13648"/>
                    <a:pt x="2334" y="9601"/>
                  </a:cubicBezTo>
                  <a:cubicBezTo>
                    <a:pt x="2334" y="5554"/>
                    <a:pt x="5625" y="2259"/>
                    <a:pt x="9672" y="2259"/>
                  </a:cubicBezTo>
                  <a:cubicBezTo>
                    <a:pt x="10642" y="2265"/>
                    <a:pt x="11603" y="2464"/>
                    <a:pt x="12497" y="2844"/>
                  </a:cubicBezTo>
                  <a:lnTo>
                    <a:pt x="12497" y="2825"/>
                  </a:lnTo>
                  <a:cubicBezTo>
                    <a:pt x="12494" y="2374"/>
                    <a:pt x="12672" y="1943"/>
                    <a:pt x="12991" y="1627"/>
                  </a:cubicBezTo>
                  <a:lnTo>
                    <a:pt x="13713" y="904"/>
                  </a:lnTo>
                  <a:cubicBezTo>
                    <a:pt x="12449" y="311"/>
                    <a:pt x="11070" y="4"/>
                    <a:pt x="9672" y="1"/>
                  </a:cubicBezTo>
                  <a:close/>
                </a:path>
              </a:pathLst>
            </a:custGeom>
            <a:grpFill/>
            <a:ln>
              <a:noFill/>
            </a:ln>
          </p:spPr>
          <p:txBody>
            <a:bodyPr spcFirstLastPara="1" wrap="square" lIns="68569" tIns="68569" rIns="68569" bIns="68569" anchor="ctr" anchorCtr="0">
              <a:noAutofit/>
            </a:bodyPr>
            <a:lstStyle/>
            <a:p>
              <a:endParaRPr sz="1350">
                <a:solidFill>
                  <a:schemeClr val="bg1"/>
                </a:solidFill>
              </a:endParaRPr>
            </a:p>
          </p:txBody>
        </p:sp>
        <p:sp>
          <p:nvSpPr>
            <p:cNvPr id="25" name="Google Shape;8159;p87"/>
            <p:cNvSpPr/>
            <p:nvPr/>
          </p:nvSpPr>
          <p:spPr>
            <a:xfrm>
              <a:off x="5245825" y="1435050"/>
              <a:ext cx="290450" cy="282350"/>
            </a:xfrm>
            <a:custGeom>
              <a:avLst/>
              <a:gdLst/>
              <a:ahLst/>
              <a:cxnLst/>
              <a:rect l="l" t="t" r="r" b="b"/>
              <a:pathLst>
                <a:path w="11618" h="11294" extrusionOk="0">
                  <a:moveTo>
                    <a:pt x="8601" y="1"/>
                  </a:moveTo>
                  <a:cubicBezTo>
                    <a:pt x="8461" y="1"/>
                    <a:pt x="8319" y="52"/>
                    <a:pt x="8203" y="168"/>
                  </a:cubicBezTo>
                  <a:lnTo>
                    <a:pt x="5945" y="2426"/>
                  </a:lnTo>
                  <a:cubicBezTo>
                    <a:pt x="5839" y="2531"/>
                    <a:pt x="5779" y="2676"/>
                    <a:pt x="5782" y="2826"/>
                  </a:cubicBezTo>
                  <a:lnTo>
                    <a:pt x="5782" y="4850"/>
                  </a:lnTo>
                  <a:lnTo>
                    <a:pt x="2554" y="8075"/>
                  </a:lnTo>
                  <a:cubicBezTo>
                    <a:pt x="2328" y="7967"/>
                    <a:pt x="2081" y="7906"/>
                    <a:pt x="1828" y="7906"/>
                  </a:cubicBezTo>
                  <a:cubicBezTo>
                    <a:pt x="1142" y="7906"/>
                    <a:pt x="525" y="8319"/>
                    <a:pt x="263" y="8951"/>
                  </a:cubicBezTo>
                  <a:cubicBezTo>
                    <a:pt x="1" y="9584"/>
                    <a:pt x="145" y="10312"/>
                    <a:pt x="630" y="10797"/>
                  </a:cubicBezTo>
                  <a:cubicBezTo>
                    <a:pt x="954" y="11122"/>
                    <a:pt x="1388" y="11294"/>
                    <a:pt x="1828" y="11294"/>
                  </a:cubicBezTo>
                  <a:cubicBezTo>
                    <a:pt x="2046" y="11294"/>
                    <a:pt x="2266" y="11251"/>
                    <a:pt x="2476" y="11165"/>
                  </a:cubicBezTo>
                  <a:cubicBezTo>
                    <a:pt x="3108" y="10903"/>
                    <a:pt x="3524" y="10285"/>
                    <a:pt x="3524" y="9602"/>
                  </a:cubicBezTo>
                  <a:cubicBezTo>
                    <a:pt x="3521" y="9349"/>
                    <a:pt x="3463" y="9102"/>
                    <a:pt x="3352" y="8876"/>
                  </a:cubicBezTo>
                  <a:lnTo>
                    <a:pt x="6580" y="5648"/>
                  </a:lnTo>
                  <a:lnTo>
                    <a:pt x="8604" y="5648"/>
                  </a:lnTo>
                  <a:cubicBezTo>
                    <a:pt x="8754" y="5648"/>
                    <a:pt x="8896" y="5588"/>
                    <a:pt x="9004" y="5482"/>
                  </a:cubicBezTo>
                  <a:lnTo>
                    <a:pt x="11263" y="3224"/>
                  </a:lnTo>
                  <a:cubicBezTo>
                    <a:pt x="11618" y="2869"/>
                    <a:pt x="11365" y="2260"/>
                    <a:pt x="10862" y="2260"/>
                  </a:cubicBezTo>
                  <a:lnTo>
                    <a:pt x="9170" y="2260"/>
                  </a:lnTo>
                  <a:lnTo>
                    <a:pt x="9170" y="568"/>
                  </a:lnTo>
                  <a:cubicBezTo>
                    <a:pt x="9170" y="226"/>
                    <a:pt x="8892" y="1"/>
                    <a:pt x="8601" y="1"/>
                  </a:cubicBezTo>
                  <a:close/>
                </a:path>
              </a:pathLst>
            </a:custGeom>
            <a:grpFill/>
            <a:ln>
              <a:noFill/>
            </a:ln>
          </p:spPr>
          <p:txBody>
            <a:bodyPr spcFirstLastPara="1" wrap="square" lIns="68569" tIns="68569" rIns="68569" bIns="68569" anchor="ctr" anchorCtr="0">
              <a:noAutofit/>
            </a:bodyPr>
            <a:lstStyle/>
            <a:p>
              <a:endParaRPr sz="1350">
                <a:solidFill>
                  <a:schemeClr val="bg1"/>
                </a:solidFill>
              </a:endParaRPr>
            </a:p>
          </p:txBody>
        </p:sp>
      </p:grpSp>
      <p:grpSp>
        <p:nvGrpSpPr>
          <p:cNvPr id="26" name="Google Shape;8192;p87"/>
          <p:cNvGrpSpPr/>
          <p:nvPr/>
        </p:nvGrpSpPr>
        <p:grpSpPr>
          <a:xfrm>
            <a:off x="3515410" y="4332051"/>
            <a:ext cx="409029" cy="409115"/>
            <a:chOff x="5049725" y="2027900"/>
            <a:chExt cx="481750" cy="481850"/>
          </a:xfrm>
          <a:solidFill>
            <a:schemeClr val="accent2"/>
          </a:solidFill>
        </p:grpSpPr>
        <p:sp>
          <p:nvSpPr>
            <p:cNvPr id="27" name="Google Shape;8193;p87"/>
            <p:cNvSpPr/>
            <p:nvPr/>
          </p:nvSpPr>
          <p:spPr>
            <a:xfrm>
              <a:off x="5191775" y="2394925"/>
              <a:ext cx="197625" cy="114825"/>
            </a:xfrm>
            <a:custGeom>
              <a:avLst/>
              <a:gdLst/>
              <a:ahLst/>
              <a:cxnLst/>
              <a:rect l="l" t="t" r="r" b="b"/>
              <a:pathLst>
                <a:path w="7905" h="4593" extrusionOk="0">
                  <a:moveTo>
                    <a:pt x="0" y="0"/>
                  </a:moveTo>
                  <a:lnTo>
                    <a:pt x="0" y="566"/>
                  </a:lnTo>
                  <a:cubicBezTo>
                    <a:pt x="3" y="1298"/>
                    <a:pt x="479" y="1949"/>
                    <a:pt x="1178" y="2171"/>
                  </a:cubicBezTo>
                  <a:cubicBezTo>
                    <a:pt x="1407" y="3502"/>
                    <a:pt x="2560" y="4593"/>
                    <a:pt x="3954" y="4593"/>
                  </a:cubicBezTo>
                  <a:cubicBezTo>
                    <a:pt x="5345" y="4593"/>
                    <a:pt x="6499" y="3502"/>
                    <a:pt x="6728" y="2171"/>
                  </a:cubicBezTo>
                  <a:cubicBezTo>
                    <a:pt x="7426" y="1949"/>
                    <a:pt x="7902" y="1298"/>
                    <a:pt x="7905" y="566"/>
                  </a:cubicBezTo>
                  <a:lnTo>
                    <a:pt x="7905" y="0"/>
                  </a:lnTo>
                  <a:close/>
                </a:path>
              </a:pathLst>
            </a:custGeom>
            <a:grpFill/>
            <a:ln>
              <a:noFill/>
            </a:ln>
          </p:spPr>
          <p:txBody>
            <a:bodyPr spcFirstLastPara="1" wrap="square" lIns="68569" tIns="68569" rIns="68569" bIns="68569" anchor="ctr" anchorCtr="0">
              <a:noAutofit/>
            </a:bodyPr>
            <a:lstStyle/>
            <a:p>
              <a:endParaRPr sz="1350">
                <a:solidFill>
                  <a:schemeClr val="bg1"/>
                </a:solidFill>
              </a:endParaRPr>
            </a:p>
          </p:txBody>
        </p:sp>
        <p:sp>
          <p:nvSpPr>
            <p:cNvPr id="28" name="Google Shape;8194;p87"/>
            <p:cNvSpPr/>
            <p:nvPr/>
          </p:nvSpPr>
          <p:spPr>
            <a:xfrm>
              <a:off x="5113625" y="2027900"/>
              <a:ext cx="347300" cy="338825"/>
            </a:xfrm>
            <a:custGeom>
              <a:avLst/>
              <a:gdLst/>
              <a:ahLst/>
              <a:cxnLst/>
              <a:rect l="l" t="t" r="r" b="b"/>
              <a:pathLst>
                <a:path w="13892" h="13553" extrusionOk="0">
                  <a:moveTo>
                    <a:pt x="7080" y="2260"/>
                  </a:moveTo>
                  <a:cubicBezTo>
                    <a:pt x="9574" y="2263"/>
                    <a:pt x="11594" y="4284"/>
                    <a:pt x="11597" y="6777"/>
                  </a:cubicBezTo>
                  <a:cubicBezTo>
                    <a:pt x="11597" y="7090"/>
                    <a:pt x="11344" y="7340"/>
                    <a:pt x="11031" y="7340"/>
                  </a:cubicBezTo>
                  <a:cubicBezTo>
                    <a:pt x="10718" y="7340"/>
                    <a:pt x="10468" y="7090"/>
                    <a:pt x="10468" y="6777"/>
                  </a:cubicBezTo>
                  <a:cubicBezTo>
                    <a:pt x="10465" y="4907"/>
                    <a:pt x="8950" y="3392"/>
                    <a:pt x="7080" y="3389"/>
                  </a:cubicBezTo>
                  <a:cubicBezTo>
                    <a:pt x="6767" y="3389"/>
                    <a:pt x="6514" y="3136"/>
                    <a:pt x="6514" y="2826"/>
                  </a:cubicBezTo>
                  <a:cubicBezTo>
                    <a:pt x="6514" y="2513"/>
                    <a:pt x="6767" y="2260"/>
                    <a:pt x="7080" y="2260"/>
                  </a:cubicBezTo>
                  <a:close/>
                  <a:moveTo>
                    <a:pt x="7070" y="1"/>
                  </a:moveTo>
                  <a:cubicBezTo>
                    <a:pt x="6595" y="1"/>
                    <a:pt x="6111" y="50"/>
                    <a:pt x="5623" y="152"/>
                  </a:cubicBezTo>
                  <a:cubicBezTo>
                    <a:pt x="3075" y="685"/>
                    <a:pt x="1001" y="2754"/>
                    <a:pt x="459" y="5301"/>
                  </a:cubicBezTo>
                  <a:cubicBezTo>
                    <a:pt x="1" y="7469"/>
                    <a:pt x="567" y="9644"/>
                    <a:pt x="2015" y="11270"/>
                  </a:cubicBezTo>
                  <a:cubicBezTo>
                    <a:pt x="2584" y="11908"/>
                    <a:pt x="2952" y="12703"/>
                    <a:pt x="3072" y="13552"/>
                  </a:cubicBezTo>
                  <a:lnTo>
                    <a:pt x="11088" y="13552"/>
                  </a:lnTo>
                  <a:cubicBezTo>
                    <a:pt x="11221" y="12691"/>
                    <a:pt x="11597" y="11887"/>
                    <a:pt x="12175" y="11233"/>
                  </a:cubicBezTo>
                  <a:cubicBezTo>
                    <a:pt x="13259" y="10002"/>
                    <a:pt x="13892" y="8418"/>
                    <a:pt x="13892" y="6777"/>
                  </a:cubicBezTo>
                  <a:cubicBezTo>
                    <a:pt x="13892" y="2969"/>
                    <a:pt x="10766" y="1"/>
                    <a:pt x="7070" y="1"/>
                  </a:cubicBezTo>
                  <a:close/>
                </a:path>
              </a:pathLst>
            </a:custGeom>
            <a:grpFill/>
            <a:ln>
              <a:noFill/>
            </a:ln>
          </p:spPr>
          <p:txBody>
            <a:bodyPr spcFirstLastPara="1" wrap="square" lIns="68569" tIns="68569" rIns="68569" bIns="68569" anchor="ctr" anchorCtr="0">
              <a:noAutofit/>
            </a:bodyPr>
            <a:lstStyle/>
            <a:p>
              <a:endParaRPr sz="1350">
                <a:solidFill>
                  <a:schemeClr val="bg1"/>
                </a:solidFill>
              </a:endParaRPr>
            </a:p>
          </p:txBody>
        </p:sp>
        <p:sp>
          <p:nvSpPr>
            <p:cNvPr id="29" name="Google Shape;8195;p87"/>
            <p:cNvSpPr/>
            <p:nvPr/>
          </p:nvSpPr>
          <p:spPr>
            <a:xfrm>
              <a:off x="5049725" y="2197300"/>
              <a:ext cx="56400" cy="28275"/>
            </a:xfrm>
            <a:custGeom>
              <a:avLst/>
              <a:gdLst/>
              <a:ahLst/>
              <a:cxnLst/>
              <a:rect l="l" t="t" r="r" b="b"/>
              <a:pathLst>
                <a:path w="2256" h="1131" extrusionOk="0">
                  <a:moveTo>
                    <a:pt x="563" y="1"/>
                  </a:moveTo>
                  <a:cubicBezTo>
                    <a:pt x="250" y="1"/>
                    <a:pt x="0" y="254"/>
                    <a:pt x="0" y="567"/>
                  </a:cubicBezTo>
                  <a:cubicBezTo>
                    <a:pt x="0" y="877"/>
                    <a:pt x="250" y="1130"/>
                    <a:pt x="563" y="1130"/>
                  </a:cubicBezTo>
                  <a:lnTo>
                    <a:pt x="1693" y="1130"/>
                  </a:lnTo>
                  <a:cubicBezTo>
                    <a:pt x="2006" y="1130"/>
                    <a:pt x="2256" y="877"/>
                    <a:pt x="2256" y="567"/>
                  </a:cubicBezTo>
                  <a:cubicBezTo>
                    <a:pt x="2256" y="254"/>
                    <a:pt x="2006" y="1"/>
                    <a:pt x="1693" y="1"/>
                  </a:cubicBezTo>
                  <a:close/>
                </a:path>
              </a:pathLst>
            </a:custGeom>
            <a:grpFill/>
            <a:ln>
              <a:noFill/>
            </a:ln>
          </p:spPr>
          <p:txBody>
            <a:bodyPr spcFirstLastPara="1" wrap="square" lIns="68569" tIns="68569" rIns="68569" bIns="68569" anchor="ctr" anchorCtr="0">
              <a:noAutofit/>
            </a:bodyPr>
            <a:lstStyle/>
            <a:p>
              <a:endParaRPr sz="1350">
                <a:solidFill>
                  <a:schemeClr val="bg1"/>
                </a:solidFill>
              </a:endParaRPr>
            </a:p>
          </p:txBody>
        </p:sp>
        <p:sp>
          <p:nvSpPr>
            <p:cNvPr id="30" name="Google Shape;8196;p87"/>
            <p:cNvSpPr/>
            <p:nvPr/>
          </p:nvSpPr>
          <p:spPr>
            <a:xfrm>
              <a:off x="5052575" y="2102800"/>
              <a:ext cx="50850" cy="48075"/>
            </a:xfrm>
            <a:custGeom>
              <a:avLst/>
              <a:gdLst/>
              <a:ahLst/>
              <a:cxnLst/>
              <a:rect l="l" t="t" r="r" b="b"/>
              <a:pathLst>
                <a:path w="2034" h="1923" extrusionOk="0">
                  <a:moveTo>
                    <a:pt x="623" y="0"/>
                  </a:moveTo>
                  <a:cubicBezTo>
                    <a:pt x="478" y="0"/>
                    <a:pt x="333" y="56"/>
                    <a:pt x="224" y="167"/>
                  </a:cubicBezTo>
                  <a:cubicBezTo>
                    <a:pt x="4" y="384"/>
                    <a:pt x="1" y="736"/>
                    <a:pt x="214" y="959"/>
                  </a:cubicBezTo>
                  <a:lnTo>
                    <a:pt x="1015" y="1757"/>
                  </a:lnTo>
                  <a:cubicBezTo>
                    <a:pt x="1125" y="1867"/>
                    <a:pt x="1269" y="1922"/>
                    <a:pt x="1413" y="1922"/>
                  </a:cubicBezTo>
                  <a:cubicBezTo>
                    <a:pt x="1558" y="1922"/>
                    <a:pt x="1702" y="1867"/>
                    <a:pt x="1813" y="1757"/>
                  </a:cubicBezTo>
                  <a:cubicBezTo>
                    <a:pt x="2033" y="1534"/>
                    <a:pt x="2033" y="1179"/>
                    <a:pt x="1813" y="959"/>
                  </a:cubicBezTo>
                  <a:lnTo>
                    <a:pt x="1015" y="158"/>
                  </a:lnTo>
                  <a:cubicBezTo>
                    <a:pt x="906" y="53"/>
                    <a:pt x="764" y="0"/>
                    <a:pt x="623" y="0"/>
                  </a:cubicBezTo>
                  <a:close/>
                </a:path>
              </a:pathLst>
            </a:custGeom>
            <a:grpFill/>
            <a:ln>
              <a:noFill/>
            </a:ln>
          </p:spPr>
          <p:txBody>
            <a:bodyPr spcFirstLastPara="1" wrap="square" lIns="68569" tIns="68569" rIns="68569" bIns="68569" anchor="ctr" anchorCtr="0">
              <a:noAutofit/>
            </a:bodyPr>
            <a:lstStyle/>
            <a:p>
              <a:endParaRPr sz="1350">
                <a:solidFill>
                  <a:schemeClr val="bg1"/>
                </a:solidFill>
              </a:endParaRPr>
            </a:p>
          </p:txBody>
        </p:sp>
        <p:sp>
          <p:nvSpPr>
            <p:cNvPr id="31" name="Google Shape;8197;p87"/>
            <p:cNvSpPr/>
            <p:nvPr/>
          </p:nvSpPr>
          <p:spPr>
            <a:xfrm>
              <a:off x="5052575" y="2272175"/>
              <a:ext cx="50700" cy="47900"/>
            </a:xfrm>
            <a:custGeom>
              <a:avLst/>
              <a:gdLst/>
              <a:ahLst/>
              <a:cxnLst/>
              <a:rect l="l" t="t" r="r" b="b"/>
              <a:pathLst>
                <a:path w="2028" h="1916" extrusionOk="0">
                  <a:moveTo>
                    <a:pt x="1405" y="0"/>
                  </a:moveTo>
                  <a:cubicBezTo>
                    <a:pt x="1264" y="0"/>
                    <a:pt x="1124" y="53"/>
                    <a:pt x="1015" y="159"/>
                  </a:cubicBezTo>
                  <a:lnTo>
                    <a:pt x="214" y="960"/>
                  </a:lnTo>
                  <a:cubicBezTo>
                    <a:pt x="1" y="1179"/>
                    <a:pt x="4" y="1532"/>
                    <a:pt x="224" y="1749"/>
                  </a:cubicBezTo>
                  <a:cubicBezTo>
                    <a:pt x="333" y="1860"/>
                    <a:pt x="478" y="1916"/>
                    <a:pt x="623" y="1916"/>
                  </a:cubicBezTo>
                  <a:cubicBezTo>
                    <a:pt x="764" y="1916"/>
                    <a:pt x="906" y="1863"/>
                    <a:pt x="1015" y="1758"/>
                  </a:cubicBezTo>
                  <a:lnTo>
                    <a:pt x="1813" y="960"/>
                  </a:lnTo>
                  <a:cubicBezTo>
                    <a:pt x="2027" y="737"/>
                    <a:pt x="2024" y="384"/>
                    <a:pt x="1804" y="168"/>
                  </a:cubicBezTo>
                  <a:cubicBezTo>
                    <a:pt x="1695" y="56"/>
                    <a:pt x="1550" y="0"/>
                    <a:pt x="1405" y="0"/>
                  </a:cubicBezTo>
                  <a:close/>
                </a:path>
              </a:pathLst>
            </a:custGeom>
            <a:grpFill/>
            <a:ln>
              <a:noFill/>
            </a:ln>
          </p:spPr>
          <p:txBody>
            <a:bodyPr spcFirstLastPara="1" wrap="square" lIns="68569" tIns="68569" rIns="68569" bIns="68569" anchor="ctr" anchorCtr="0">
              <a:noAutofit/>
            </a:bodyPr>
            <a:lstStyle/>
            <a:p>
              <a:endParaRPr sz="1350">
                <a:solidFill>
                  <a:schemeClr val="bg1"/>
                </a:solidFill>
              </a:endParaRPr>
            </a:p>
          </p:txBody>
        </p:sp>
        <p:sp>
          <p:nvSpPr>
            <p:cNvPr id="32" name="Google Shape;8198;p87"/>
            <p:cNvSpPr/>
            <p:nvPr/>
          </p:nvSpPr>
          <p:spPr>
            <a:xfrm>
              <a:off x="5475050" y="2197300"/>
              <a:ext cx="56425" cy="28275"/>
            </a:xfrm>
            <a:custGeom>
              <a:avLst/>
              <a:gdLst/>
              <a:ahLst/>
              <a:cxnLst/>
              <a:rect l="l" t="t" r="r" b="b"/>
              <a:pathLst>
                <a:path w="2257" h="1131" extrusionOk="0">
                  <a:moveTo>
                    <a:pt x="564" y="1"/>
                  </a:moveTo>
                  <a:cubicBezTo>
                    <a:pt x="251" y="1"/>
                    <a:pt x="1" y="254"/>
                    <a:pt x="1" y="567"/>
                  </a:cubicBezTo>
                  <a:cubicBezTo>
                    <a:pt x="1" y="877"/>
                    <a:pt x="251" y="1130"/>
                    <a:pt x="564" y="1130"/>
                  </a:cubicBezTo>
                  <a:lnTo>
                    <a:pt x="1693" y="1130"/>
                  </a:lnTo>
                  <a:cubicBezTo>
                    <a:pt x="2006" y="1130"/>
                    <a:pt x="2256" y="877"/>
                    <a:pt x="2256" y="567"/>
                  </a:cubicBezTo>
                  <a:cubicBezTo>
                    <a:pt x="2256" y="254"/>
                    <a:pt x="2006" y="1"/>
                    <a:pt x="1693" y="1"/>
                  </a:cubicBezTo>
                  <a:close/>
                </a:path>
              </a:pathLst>
            </a:custGeom>
            <a:grpFill/>
            <a:ln>
              <a:noFill/>
            </a:ln>
          </p:spPr>
          <p:txBody>
            <a:bodyPr spcFirstLastPara="1" wrap="square" lIns="68569" tIns="68569" rIns="68569" bIns="68569" anchor="ctr" anchorCtr="0">
              <a:noAutofit/>
            </a:bodyPr>
            <a:lstStyle/>
            <a:p>
              <a:endParaRPr sz="1350">
                <a:solidFill>
                  <a:schemeClr val="bg1"/>
                </a:solidFill>
              </a:endParaRPr>
            </a:p>
          </p:txBody>
        </p:sp>
        <p:sp>
          <p:nvSpPr>
            <p:cNvPr id="33" name="Google Shape;8199;p87"/>
            <p:cNvSpPr/>
            <p:nvPr/>
          </p:nvSpPr>
          <p:spPr>
            <a:xfrm>
              <a:off x="5477925" y="2102800"/>
              <a:ext cx="50675" cy="47900"/>
            </a:xfrm>
            <a:custGeom>
              <a:avLst/>
              <a:gdLst/>
              <a:ahLst/>
              <a:cxnLst/>
              <a:rect l="l" t="t" r="r" b="b"/>
              <a:pathLst>
                <a:path w="2027" h="1916" extrusionOk="0">
                  <a:moveTo>
                    <a:pt x="1405" y="0"/>
                  </a:moveTo>
                  <a:cubicBezTo>
                    <a:pt x="1264" y="0"/>
                    <a:pt x="1123" y="53"/>
                    <a:pt x="1015" y="158"/>
                  </a:cubicBezTo>
                  <a:lnTo>
                    <a:pt x="214" y="959"/>
                  </a:lnTo>
                  <a:cubicBezTo>
                    <a:pt x="0" y="1179"/>
                    <a:pt x="3" y="1531"/>
                    <a:pt x="223" y="1748"/>
                  </a:cubicBezTo>
                  <a:cubicBezTo>
                    <a:pt x="333" y="1860"/>
                    <a:pt x="478" y="1915"/>
                    <a:pt x="623" y="1915"/>
                  </a:cubicBezTo>
                  <a:cubicBezTo>
                    <a:pt x="764" y="1915"/>
                    <a:pt x="905" y="1863"/>
                    <a:pt x="1015" y="1757"/>
                  </a:cubicBezTo>
                  <a:lnTo>
                    <a:pt x="1813" y="959"/>
                  </a:lnTo>
                  <a:cubicBezTo>
                    <a:pt x="2027" y="736"/>
                    <a:pt x="2024" y="384"/>
                    <a:pt x="1804" y="167"/>
                  </a:cubicBezTo>
                  <a:cubicBezTo>
                    <a:pt x="1694" y="56"/>
                    <a:pt x="1549" y="0"/>
                    <a:pt x="1405" y="0"/>
                  </a:cubicBezTo>
                  <a:close/>
                </a:path>
              </a:pathLst>
            </a:custGeom>
            <a:grpFill/>
            <a:ln>
              <a:noFill/>
            </a:ln>
          </p:spPr>
          <p:txBody>
            <a:bodyPr spcFirstLastPara="1" wrap="square" lIns="68569" tIns="68569" rIns="68569" bIns="68569" anchor="ctr" anchorCtr="0">
              <a:noAutofit/>
            </a:bodyPr>
            <a:lstStyle/>
            <a:p>
              <a:endParaRPr sz="1350">
                <a:solidFill>
                  <a:schemeClr val="bg1"/>
                </a:solidFill>
              </a:endParaRPr>
            </a:p>
          </p:txBody>
        </p:sp>
        <p:sp>
          <p:nvSpPr>
            <p:cNvPr id="34" name="Google Shape;8200;p87"/>
            <p:cNvSpPr/>
            <p:nvPr/>
          </p:nvSpPr>
          <p:spPr>
            <a:xfrm>
              <a:off x="5477775" y="2272000"/>
              <a:ext cx="50825" cy="48075"/>
            </a:xfrm>
            <a:custGeom>
              <a:avLst/>
              <a:gdLst/>
              <a:ahLst/>
              <a:cxnLst/>
              <a:rect l="l" t="t" r="r" b="b"/>
              <a:pathLst>
                <a:path w="2033" h="1923" extrusionOk="0">
                  <a:moveTo>
                    <a:pt x="621" y="1"/>
                  </a:moveTo>
                  <a:cubicBezTo>
                    <a:pt x="476" y="1"/>
                    <a:pt x="331" y="56"/>
                    <a:pt x="220" y="166"/>
                  </a:cubicBezTo>
                  <a:cubicBezTo>
                    <a:pt x="0" y="388"/>
                    <a:pt x="0" y="744"/>
                    <a:pt x="220" y="967"/>
                  </a:cubicBezTo>
                  <a:lnTo>
                    <a:pt x="1021" y="1765"/>
                  </a:lnTo>
                  <a:cubicBezTo>
                    <a:pt x="1129" y="1870"/>
                    <a:pt x="1270" y="1923"/>
                    <a:pt x="1411" y="1923"/>
                  </a:cubicBezTo>
                  <a:cubicBezTo>
                    <a:pt x="1555" y="1923"/>
                    <a:pt x="1700" y="1867"/>
                    <a:pt x="1810" y="1756"/>
                  </a:cubicBezTo>
                  <a:cubicBezTo>
                    <a:pt x="2030" y="1539"/>
                    <a:pt x="2033" y="1186"/>
                    <a:pt x="1819" y="967"/>
                  </a:cubicBezTo>
                  <a:lnTo>
                    <a:pt x="1021" y="166"/>
                  </a:lnTo>
                  <a:cubicBezTo>
                    <a:pt x="910" y="56"/>
                    <a:pt x="765" y="1"/>
                    <a:pt x="621" y="1"/>
                  </a:cubicBezTo>
                  <a:close/>
                </a:path>
              </a:pathLst>
            </a:custGeom>
            <a:grpFill/>
            <a:ln>
              <a:noFill/>
            </a:ln>
          </p:spPr>
          <p:txBody>
            <a:bodyPr spcFirstLastPara="1" wrap="square" lIns="68569" tIns="68569" rIns="68569" bIns="68569" anchor="ctr" anchorCtr="0">
              <a:noAutofit/>
            </a:bodyPr>
            <a:lstStyle/>
            <a:p>
              <a:endParaRPr sz="1350">
                <a:solidFill>
                  <a:schemeClr val="bg1"/>
                </a:solidFill>
              </a:endParaRPr>
            </a:p>
          </p:txBody>
        </p:sp>
      </p:grpSp>
      <p:sp>
        <p:nvSpPr>
          <p:cNvPr id="2" name="Rectangle 1">
            <a:extLst>
              <a:ext uri="{FF2B5EF4-FFF2-40B4-BE49-F238E27FC236}">
                <a16:creationId xmlns:a16="http://schemas.microsoft.com/office/drawing/2014/main" id="{CD4B812E-BE8A-46F9-86A2-986C4FF955EF}"/>
              </a:ext>
            </a:extLst>
          </p:cNvPr>
          <p:cNvSpPr/>
          <p:nvPr/>
        </p:nvSpPr>
        <p:spPr>
          <a:xfrm>
            <a:off x="8611564" y="857251"/>
            <a:ext cx="532436" cy="275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grpSp>
        <p:nvGrpSpPr>
          <p:cNvPr id="3" name="Group 2">
            <a:extLst>
              <a:ext uri="{FF2B5EF4-FFF2-40B4-BE49-F238E27FC236}">
                <a16:creationId xmlns:a16="http://schemas.microsoft.com/office/drawing/2014/main" id="{A049C67B-6B7A-4662-B034-51BE338D3090}"/>
              </a:ext>
            </a:extLst>
          </p:cNvPr>
          <p:cNvGrpSpPr/>
          <p:nvPr/>
        </p:nvGrpSpPr>
        <p:grpSpPr>
          <a:xfrm>
            <a:off x="-45832" y="1341076"/>
            <a:ext cx="3146062" cy="1241714"/>
            <a:chOff x="-61109" y="645101"/>
            <a:chExt cx="4194749" cy="1655619"/>
          </a:xfrm>
        </p:grpSpPr>
        <p:sp>
          <p:nvSpPr>
            <p:cNvPr id="11" name="Rectangle 10"/>
            <p:cNvSpPr/>
            <p:nvPr/>
          </p:nvSpPr>
          <p:spPr>
            <a:xfrm>
              <a:off x="-61109" y="645101"/>
              <a:ext cx="4194749" cy="615553"/>
            </a:xfrm>
            <a:prstGeom prst="rect">
              <a:avLst/>
            </a:prstGeom>
          </p:spPr>
          <p:txBody>
            <a:bodyPr wrap="square">
              <a:spAutoFit/>
            </a:bodyPr>
            <a:lstStyle/>
            <a:p>
              <a:pPr algn="r"/>
              <a:r>
                <a:rPr lang="en-GB" sz="2400" b="1" kern="0" dirty="0">
                  <a:solidFill>
                    <a:schemeClr val="bg1"/>
                  </a:solidFill>
                  <a:latin typeface="Segoe UI" panose="020B0502040204020203" pitchFamily="34" charset="0"/>
                  <a:cs typeface="Segoe UI" panose="020B0502040204020203" pitchFamily="34" charset="0"/>
                </a:rPr>
                <a:t>Guiding Principles</a:t>
              </a:r>
            </a:p>
          </p:txBody>
        </p:sp>
        <p:sp>
          <p:nvSpPr>
            <p:cNvPr id="35" name="Rectangle 34">
              <a:extLst>
                <a:ext uri="{FF2B5EF4-FFF2-40B4-BE49-F238E27FC236}">
                  <a16:creationId xmlns:a16="http://schemas.microsoft.com/office/drawing/2014/main" id="{C4AD7382-9EF0-4784-8080-2BFF67273CED}"/>
                </a:ext>
              </a:extLst>
            </p:cNvPr>
            <p:cNvSpPr/>
            <p:nvPr/>
          </p:nvSpPr>
          <p:spPr>
            <a:xfrm>
              <a:off x="454684" y="1192724"/>
              <a:ext cx="3270250" cy="1107996"/>
            </a:xfrm>
            <a:prstGeom prst="rect">
              <a:avLst/>
            </a:prstGeom>
          </p:spPr>
          <p:txBody>
            <a:bodyPr wrap="square">
              <a:spAutoFit/>
            </a:bodyPr>
            <a:lstStyle/>
            <a:p>
              <a:pPr marL="285750" indent="-285750">
                <a:buFont typeface="Arial" panose="020B0604020202020204" pitchFamily="34" charset="0"/>
                <a:buChar char="•"/>
              </a:pPr>
              <a:r>
                <a:rPr lang="en-GB" sz="1600" kern="0" dirty="0">
                  <a:solidFill>
                    <a:schemeClr val="bg1"/>
                  </a:solidFill>
                  <a:latin typeface="Segoe UI" panose="020B0502040204020203" pitchFamily="34" charset="0"/>
                  <a:cs typeface="Segoe UI" panose="020B0502040204020203" pitchFamily="34" charset="0"/>
                </a:rPr>
                <a:t>Citywide plan</a:t>
              </a:r>
            </a:p>
            <a:p>
              <a:pPr marL="285750" indent="-285750">
                <a:buFont typeface="Arial" panose="020B0604020202020204" pitchFamily="34" charset="0"/>
                <a:buChar char="•"/>
              </a:pPr>
              <a:r>
                <a:rPr lang="en-GB" sz="1600" kern="0" dirty="0">
                  <a:solidFill>
                    <a:schemeClr val="bg1"/>
                  </a:solidFill>
                  <a:latin typeface="Segoe UI" panose="020B0502040204020203" pitchFamily="34" charset="0"/>
                  <a:cs typeface="Segoe UI" panose="020B0502040204020203" pitchFamily="34" charset="0"/>
                </a:rPr>
                <a:t>Geographic equity</a:t>
              </a:r>
            </a:p>
            <a:p>
              <a:pPr marL="285750" indent="-285750">
                <a:buFont typeface="Arial" panose="020B0604020202020204" pitchFamily="34" charset="0"/>
                <a:buChar char="•"/>
              </a:pPr>
              <a:r>
                <a:rPr lang="en-GB" sz="1600" kern="0" dirty="0">
                  <a:solidFill>
                    <a:schemeClr val="bg1"/>
                  </a:solidFill>
                  <a:latin typeface="Segoe UI" panose="020B0502040204020203" pitchFamily="34" charset="0"/>
                  <a:cs typeface="Segoe UI" panose="020B0502040204020203" pitchFamily="34" charset="0"/>
                </a:rPr>
                <a:t>Build community</a:t>
              </a:r>
            </a:p>
          </p:txBody>
        </p:sp>
      </p:grpSp>
      <p:grpSp>
        <p:nvGrpSpPr>
          <p:cNvPr id="36" name="Group 35">
            <a:extLst>
              <a:ext uri="{FF2B5EF4-FFF2-40B4-BE49-F238E27FC236}">
                <a16:creationId xmlns:a16="http://schemas.microsoft.com/office/drawing/2014/main" id="{9BB454BA-FB74-4F77-AA85-7FE7DA5460A7}"/>
              </a:ext>
            </a:extLst>
          </p:cNvPr>
          <p:cNvGrpSpPr/>
          <p:nvPr/>
        </p:nvGrpSpPr>
        <p:grpSpPr>
          <a:xfrm>
            <a:off x="-138565" y="2801635"/>
            <a:ext cx="3442197" cy="1072437"/>
            <a:chOff x="-184753" y="971134"/>
            <a:chExt cx="4589595" cy="1429915"/>
          </a:xfrm>
        </p:grpSpPr>
        <p:sp>
          <p:nvSpPr>
            <p:cNvPr id="37" name="Rectangle 36">
              <a:extLst>
                <a:ext uri="{FF2B5EF4-FFF2-40B4-BE49-F238E27FC236}">
                  <a16:creationId xmlns:a16="http://schemas.microsoft.com/office/drawing/2014/main" id="{3A8F7E72-8B94-4596-856D-74FEB1E38A18}"/>
                </a:ext>
              </a:extLst>
            </p:cNvPr>
            <p:cNvSpPr/>
            <p:nvPr/>
          </p:nvSpPr>
          <p:spPr>
            <a:xfrm>
              <a:off x="-184753" y="971134"/>
              <a:ext cx="4589595" cy="615553"/>
            </a:xfrm>
            <a:prstGeom prst="rect">
              <a:avLst/>
            </a:prstGeom>
          </p:spPr>
          <p:txBody>
            <a:bodyPr wrap="square">
              <a:spAutoFit/>
            </a:bodyPr>
            <a:lstStyle/>
            <a:p>
              <a:pPr algn="r"/>
              <a:r>
                <a:rPr lang="en-GB" sz="2400" b="1" kern="0" dirty="0">
                  <a:solidFill>
                    <a:schemeClr val="bg1"/>
                  </a:solidFill>
                  <a:latin typeface="Segoe UI" panose="020B0502040204020203" pitchFamily="34" charset="0"/>
                  <a:cs typeface="Segoe UI" panose="020B0502040204020203" pitchFamily="34" charset="0"/>
                </a:rPr>
                <a:t>Data-Driven Criteria</a:t>
              </a:r>
            </a:p>
          </p:txBody>
        </p:sp>
        <p:sp>
          <p:nvSpPr>
            <p:cNvPr id="38" name="Rectangle 37">
              <a:extLst>
                <a:ext uri="{FF2B5EF4-FFF2-40B4-BE49-F238E27FC236}">
                  <a16:creationId xmlns:a16="http://schemas.microsoft.com/office/drawing/2014/main" id="{6E88CFCF-5564-4CD0-9E22-F8BE2ADDC62C}"/>
                </a:ext>
              </a:extLst>
            </p:cNvPr>
            <p:cNvSpPr/>
            <p:nvPr/>
          </p:nvSpPr>
          <p:spPr>
            <a:xfrm>
              <a:off x="494194" y="1621349"/>
              <a:ext cx="2905125" cy="779700"/>
            </a:xfrm>
            <a:prstGeom prst="rect">
              <a:avLst/>
            </a:prstGeom>
          </p:spPr>
          <p:txBody>
            <a:bodyPr wrap="square">
              <a:spAutoFit/>
            </a:bodyPr>
            <a:lstStyle/>
            <a:p>
              <a:pPr marL="285750" indent="-285750">
                <a:buFont typeface="Arial" panose="020B0604020202020204" pitchFamily="34" charset="0"/>
                <a:buChar char="•"/>
              </a:pPr>
              <a:r>
                <a:rPr lang="en-GB" sz="1600" kern="0" dirty="0">
                  <a:solidFill>
                    <a:schemeClr val="bg1"/>
                  </a:solidFill>
                  <a:latin typeface="Segoe UI" panose="020B0502040204020203" pitchFamily="34" charset="0"/>
                  <a:cs typeface="Segoe UI" panose="020B0502040204020203" pitchFamily="34" charset="0"/>
                </a:rPr>
                <a:t>Asset inventory</a:t>
              </a:r>
            </a:p>
            <a:p>
              <a:pPr marL="285750" indent="-285750">
                <a:buFont typeface="Arial" panose="020B0604020202020204" pitchFamily="34" charset="0"/>
                <a:buChar char="•"/>
              </a:pPr>
              <a:r>
                <a:rPr lang="en-GB" sz="1600" kern="0" dirty="0">
                  <a:solidFill>
                    <a:schemeClr val="bg1"/>
                  </a:solidFill>
                  <a:latin typeface="Segoe UI" panose="020B0502040204020203" pitchFamily="34" charset="0"/>
                  <a:cs typeface="Segoe UI" panose="020B0502040204020203" pitchFamily="34" charset="0"/>
                </a:rPr>
                <a:t>Scoring Criteria</a:t>
              </a:r>
            </a:p>
          </p:txBody>
        </p:sp>
      </p:grpSp>
      <p:grpSp>
        <p:nvGrpSpPr>
          <p:cNvPr id="39" name="Group 38">
            <a:extLst>
              <a:ext uri="{FF2B5EF4-FFF2-40B4-BE49-F238E27FC236}">
                <a16:creationId xmlns:a16="http://schemas.microsoft.com/office/drawing/2014/main" id="{8CACDEAC-858C-4C35-8176-198B14691E80}"/>
              </a:ext>
            </a:extLst>
          </p:cNvPr>
          <p:cNvGrpSpPr/>
          <p:nvPr/>
        </p:nvGrpSpPr>
        <p:grpSpPr>
          <a:xfrm>
            <a:off x="251481" y="4279501"/>
            <a:ext cx="3938733" cy="1282592"/>
            <a:chOff x="335308" y="1203818"/>
            <a:chExt cx="5251643" cy="1710121"/>
          </a:xfrm>
        </p:grpSpPr>
        <p:sp>
          <p:nvSpPr>
            <p:cNvPr id="40" name="Rectangle 39">
              <a:extLst>
                <a:ext uri="{FF2B5EF4-FFF2-40B4-BE49-F238E27FC236}">
                  <a16:creationId xmlns:a16="http://schemas.microsoft.com/office/drawing/2014/main" id="{2F67126E-6E49-43DB-BF6B-21F91ACF2510}"/>
                </a:ext>
              </a:extLst>
            </p:cNvPr>
            <p:cNvSpPr/>
            <p:nvPr/>
          </p:nvSpPr>
          <p:spPr>
            <a:xfrm>
              <a:off x="335308" y="1203818"/>
              <a:ext cx="5251643" cy="615553"/>
            </a:xfrm>
            <a:prstGeom prst="rect">
              <a:avLst/>
            </a:prstGeom>
          </p:spPr>
          <p:txBody>
            <a:bodyPr wrap="square">
              <a:spAutoFit/>
            </a:bodyPr>
            <a:lstStyle/>
            <a:p>
              <a:r>
                <a:rPr lang="en-GB" sz="2400" b="1" kern="0" dirty="0">
                  <a:solidFill>
                    <a:schemeClr val="bg1"/>
                  </a:solidFill>
                  <a:latin typeface="Segoe UI" panose="020B0502040204020203" pitchFamily="34" charset="0"/>
                  <a:cs typeface="Segoe UI" panose="020B0502040204020203" pitchFamily="34" charset="0"/>
                </a:rPr>
                <a:t>Citywide Impact</a:t>
              </a:r>
            </a:p>
          </p:txBody>
        </p:sp>
        <p:sp>
          <p:nvSpPr>
            <p:cNvPr id="41" name="Rectangle 40">
              <a:extLst>
                <a:ext uri="{FF2B5EF4-FFF2-40B4-BE49-F238E27FC236}">
                  <a16:creationId xmlns:a16="http://schemas.microsoft.com/office/drawing/2014/main" id="{348A6973-9417-46D2-B2B5-1AD57D4024D9}"/>
                </a:ext>
              </a:extLst>
            </p:cNvPr>
            <p:cNvSpPr/>
            <p:nvPr/>
          </p:nvSpPr>
          <p:spPr>
            <a:xfrm>
              <a:off x="335308" y="1805944"/>
              <a:ext cx="4069534" cy="1107995"/>
            </a:xfrm>
            <a:prstGeom prst="rect">
              <a:avLst/>
            </a:prstGeom>
          </p:spPr>
          <p:txBody>
            <a:bodyPr wrap="square">
              <a:spAutoFit/>
            </a:bodyPr>
            <a:lstStyle/>
            <a:p>
              <a:pPr marL="285750" indent="-285750">
                <a:buFont typeface="Arial" panose="020B0604020202020204" pitchFamily="34" charset="0"/>
                <a:buChar char="•"/>
              </a:pPr>
              <a:r>
                <a:rPr lang="en-GB" sz="1600" kern="0" dirty="0">
                  <a:solidFill>
                    <a:schemeClr val="bg1"/>
                  </a:solidFill>
                  <a:latin typeface="Segoe UI" panose="020B0502040204020203" pitchFamily="34" charset="0"/>
                  <a:cs typeface="Segoe UI" panose="020B0502040204020203" pitchFamily="34" charset="0"/>
                </a:rPr>
                <a:t>Maximize recreational use</a:t>
              </a:r>
            </a:p>
            <a:p>
              <a:pPr marL="285750" indent="-285750">
                <a:buFont typeface="Arial" panose="020B0604020202020204" pitchFamily="34" charset="0"/>
                <a:buChar char="•"/>
              </a:pPr>
              <a:r>
                <a:rPr lang="en-GB" sz="1600" kern="0" dirty="0">
                  <a:solidFill>
                    <a:schemeClr val="bg1"/>
                  </a:solidFill>
                  <a:latin typeface="Segoe UI" panose="020B0502040204020203" pitchFamily="34" charset="0"/>
                  <a:cs typeface="Segoe UI" panose="020B0502040204020203" pitchFamily="34" charset="0"/>
                </a:rPr>
                <a:t>Add amenities </a:t>
              </a:r>
            </a:p>
            <a:p>
              <a:pPr marL="285750" indent="-285750">
                <a:buFont typeface="Arial" panose="020B0604020202020204" pitchFamily="34" charset="0"/>
                <a:buChar char="•"/>
              </a:pPr>
              <a:r>
                <a:rPr lang="en-GB" sz="1600" kern="0" dirty="0">
                  <a:solidFill>
                    <a:schemeClr val="bg1"/>
                  </a:solidFill>
                  <a:latin typeface="Segoe UI" panose="020B0502040204020203" pitchFamily="34" charset="0"/>
                  <a:cs typeface="Segoe UI" panose="020B0502040204020203" pitchFamily="34" charset="0"/>
                </a:rPr>
                <a:t>Reduce park deserts</a:t>
              </a:r>
            </a:p>
          </p:txBody>
        </p:sp>
      </p:grpSp>
    </p:spTree>
    <p:extLst>
      <p:ext uri="{BB962C8B-B14F-4D97-AF65-F5344CB8AC3E}">
        <p14:creationId xmlns:p14="http://schemas.microsoft.com/office/powerpoint/2010/main" val="32042879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721659" y="899239"/>
            <a:ext cx="4206102" cy="984885"/>
          </a:xfrm>
          <a:prstGeom prst="rect">
            <a:avLst/>
          </a:prstGeom>
          <a:noFill/>
        </p:spPr>
        <p:txBody>
          <a:bodyPr wrap="square" rtlCol="0">
            <a:spAutoFit/>
          </a:bodyPr>
          <a:lstStyle/>
          <a:p>
            <a:r>
              <a:rPr lang="en-IN" sz="3000" dirty="0">
                <a:solidFill>
                  <a:schemeClr val="accent3">
                    <a:lumMod val="75000"/>
                  </a:schemeClr>
                </a:solidFill>
                <a:latin typeface="+mj-lt"/>
              </a:rPr>
              <a:t>Education Advisory Board</a:t>
            </a:r>
          </a:p>
          <a:p>
            <a:pPr algn="ctr"/>
            <a:r>
              <a:rPr lang="en-IN" sz="2800" dirty="0">
                <a:solidFill>
                  <a:schemeClr val="accent3">
                    <a:lumMod val="75000"/>
                  </a:schemeClr>
                </a:solidFill>
                <a:latin typeface="+mj-lt"/>
              </a:rPr>
              <a:t>Recommendation</a:t>
            </a:r>
          </a:p>
        </p:txBody>
      </p:sp>
      <p:sp>
        <p:nvSpPr>
          <p:cNvPr id="10" name="Rectangle 9"/>
          <p:cNvSpPr/>
          <p:nvPr/>
        </p:nvSpPr>
        <p:spPr>
          <a:xfrm>
            <a:off x="883480" y="1771515"/>
            <a:ext cx="4073752" cy="2653675"/>
          </a:xfrm>
          <a:prstGeom prst="rect">
            <a:avLst/>
          </a:prstGeom>
        </p:spPr>
        <p:txBody>
          <a:bodyPr wrap="square">
            <a:spAutoFit/>
          </a:bodyPr>
          <a:lstStyle/>
          <a:p>
            <a:pPr marL="285750" indent="-285750">
              <a:lnSpc>
                <a:spcPct val="120000"/>
              </a:lnSpc>
              <a:buFont typeface="Arial" panose="020B0604020202020204" pitchFamily="34" charset="0"/>
              <a:buChar char="•"/>
            </a:pPr>
            <a:r>
              <a:rPr lang="en-GB" sz="1400" kern="0" dirty="0">
                <a:solidFill>
                  <a:schemeClr val="bg1"/>
                </a:solidFill>
                <a:latin typeface="Segoe UI" panose="020B0502040204020203" pitchFamily="34" charset="0"/>
                <a:cs typeface="Segoe UI" panose="020B0502040204020203" pitchFamily="34" charset="0"/>
              </a:rPr>
              <a:t>The EAB asked the Joint Use Working Group to review opportunities to accommodate additional amenities at select schools. </a:t>
            </a:r>
          </a:p>
          <a:p>
            <a:pPr marL="285750" indent="-285750">
              <a:lnSpc>
                <a:spcPct val="120000"/>
              </a:lnSpc>
              <a:buFont typeface="Arial" panose="020B0604020202020204" pitchFamily="34" charset="0"/>
              <a:buChar char="•"/>
            </a:pPr>
            <a:r>
              <a:rPr lang="en-GB" sz="1400" kern="0" dirty="0">
                <a:solidFill>
                  <a:schemeClr val="bg1"/>
                </a:solidFill>
                <a:latin typeface="Segoe UI" panose="020B0502040204020203" pitchFamily="34" charset="0"/>
                <a:cs typeface="Segoe UI" panose="020B0502040204020203" pitchFamily="34" charset="0"/>
              </a:rPr>
              <a:t>The Working Group proposed reductions with minimal impact on recreational use (i.e. fencing, signage, etc.).</a:t>
            </a:r>
          </a:p>
          <a:p>
            <a:pPr marL="285750" indent="-285750">
              <a:lnSpc>
                <a:spcPct val="120000"/>
              </a:lnSpc>
              <a:buFont typeface="Arial" panose="020B0604020202020204" pitchFamily="34" charset="0"/>
              <a:buChar char="•"/>
            </a:pPr>
            <a:r>
              <a:rPr lang="en-GB" sz="1400" kern="0" dirty="0">
                <a:solidFill>
                  <a:schemeClr val="bg1"/>
                </a:solidFill>
                <a:latin typeface="Segoe UI" panose="020B0502040204020203" pitchFamily="34" charset="0"/>
                <a:cs typeface="Segoe UI" panose="020B0502040204020203" pitchFamily="34" charset="0"/>
              </a:rPr>
              <a:t>The EAB recommended select reductions to extend the use of one school site in a park desert, but could not justify further reductions.</a:t>
            </a:r>
          </a:p>
        </p:txBody>
      </p:sp>
      <p:sp>
        <p:nvSpPr>
          <p:cNvPr id="11" name="Rectangle 10"/>
          <p:cNvSpPr/>
          <p:nvPr/>
        </p:nvSpPr>
        <p:spPr>
          <a:xfrm>
            <a:off x="4872588" y="2362709"/>
            <a:ext cx="2367729" cy="300082"/>
          </a:xfrm>
          <a:prstGeom prst="rect">
            <a:avLst/>
          </a:prstGeom>
        </p:spPr>
        <p:txBody>
          <a:bodyPr wrap="square">
            <a:spAutoFit/>
          </a:bodyPr>
          <a:lstStyle/>
          <a:p>
            <a:pPr algn="ctr">
              <a:spcAft>
                <a:spcPts val="450"/>
              </a:spcAft>
            </a:pPr>
            <a:r>
              <a:rPr lang="en-GB" sz="1350" b="1" kern="0" dirty="0">
                <a:solidFill>
                  <a:schemeClr val="accent2"/>
                </a:solidFill>
                <a:latin typeface="Segoe UI" panose="020B0502040204020203" pitchFamily="34" charset="0"/>
                <a:cs typeface="Segoe UI" panose="020B0502040204020203" pitchFamily="34" charset="0"/>
              </a:rPr>
              <a:t>Recreational Use</a:t>
            </a:r>
          </a:p>
        </p:txBody>
      </p:sp>
      <p:sp>
        <p:nvSpPr>
          <p:cNvPr id="12" name="Oval 11"/>
          <p:cNvSpPr/>
          <p:nvPr/>
        </p:nvSpPr>
        <p:spPr>
          <a:xfrm>
            <a:off x="5813453" y="1696865"/>
            <a:ext cx="486000" cy="486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2400" b="1" dirty="0"/>
              <a:t>1</a:t>
            </a:r>
          </a:p>
        </p:txBody>
      </p:sp>
      <p:sp>
        <p:nvSpPr>
          <p:cNvPr id="16" name="Oval 15"/>
          <p:cNvSpPr/>
          <p:nvPr/>
        </p:nvSpPr>
        <p:spPr>
          <a:xfrm>
            <a:off x="7636895" y="1696865"/>
            <a:ext cx="486000" cy="486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2400" b="1" dirty="0"/>
              <a:t>2</a:t>
            </a:r>
          </a:p>
        </p:txBody>
      </p:sp>
      <p:pic>
        <p:nvPicPr>
          <p:cNvPr id="18" name="Picture Placeholder 17">
            <a:extLst>
              <a:ext uri="{FF2B5EF4-FFF2-40B4-BE49-F238E27FC236}">
                <a16:creationId xmlns:a16="http://schemas.microsoft.com/office/drawing/2014/main" id="{BE1A5991-2156-4DFC-BB1B-C7F94A357175}"/>
              </a:ext>
            </a:extLst>
          </p:cNvPr>
          <p:cNvPicPr>
            <a:picLocks noGrp="1" noChangeAspect="1"/>
          </p:cNvPicPr>
          <p:nvPr>
            <p:ph type="pic" sz="quarter" idx="13"/>
          </p:nvPr>
        </p:nvPicPr>
        <p:blipFill>
          <a:blip r:embed="rId3" cstate="email">
            <a:extLst>
              <a:ext uri="{28A0092B-C50C-407E-A947-70E740481C1C}">
                <a14:useLocalDpi xmlns:a14="http://schemas.microsoft.com/office/drawing/2010/main" val="0"/>
              </a:ext>
            </a:extLst>
          </a:blip>
          <a:srcRect/>
          <a:stretch/>
        </p:blipFill>
        <p:spPr>
          <a:xfrm>
            <a:off x="685800" y="4425197"/>
            <a:ext cx="2761549" cy="1839224"/>
          </a:xfrm>
        </p:spPr>
      </p:pic>
      <p:sp>
        <p:nvSpPr>
          <p:cNvPr id="13" name="Rectangle 12">
            <a:extLst>
              <a:ext uri="{FF2B5EF4-FFF2-40B4-BE49-F238E27FC236}">
                <a16:creationId xmlns:a16="http://schemas.microsoft.com/office/drawing/2014/main" id="{6F316D92-9C8C-4F94-A8C3-728F77DC3031}"/>
              </a:ext>
            </a:extLst>
          </p:cNvPr>
          <p:cNvSpPr/>
          <p:nvPr/>
        </p:nvSpPr>
        <p:spPr>
          <a:xfrm>
            <a:off x="5176071" y="2642134"/>
            <a:ext cx="1830294" cy="923330"/>
          </a:xfrm>
          <a:prstGeom prst="rect">
            <a:avLst/>
          </a:prstGeom>
        </p:spPr>
        <p:txBody>
          <a:bodyPr wrap="square">
            <a:spAutoFit/>
          </a:bodyPr>
          <a:lstStyle/>
          <a:p>
            <a:pPr algn="ctr">
              <a:spcAft>
                <a:spcPts val="450"/>
              </a:spcAft>
            </a:pPr>
            <a:r>
              <a:rPr lang="en-GB" sz="1350" kern="0" dirty="0">
                <a:solidFill>
                  <a:schemeClr val="accent2"/>
                </a:solidFill>
                <a:latin typeface="Segoe UI" panose="020B0502040204020203" pitchFamily="34" charset="0"/>
                <a:cs typeface="Segoe UI" panose="020B0502040204020203" pitchFamily="34" charset="0"/>
              </a:rPr>
              <a:t>Prioritize features aligned with community’s recreational interests.</a:t>
            </a:r>
          </a:p>
        </p:txBody>
      </p:sp>
      <p:sp>
        <p:nvSpPr>
          <p:cNvPr id="14" name="Rectangle 13">
            <a:extLst>
              <a:ext uri="{FF2B5EF4-FFF2-40B4-BE49-F238E27FC236}">
                <a16:creationId xmlns:a16="http://schemas.microsoft.com/office/drawing/2014/main" id="{7ED37563-5FE8-4AC4-806D-6D9B28F462B1}"/>
              </a:ext>
            </a:extLst>
          </p:cNvPr>
          <p:cNvSpPr/>
          <p:nvPr/>
        </p:nvSpPr>
        <p:spPr>
          <a:xfrm>
            <a:off x="7006365" y="2369410"/>
            <a:ext cx="1760764" cy="300082"/>
          </a:xfrm>
          <a:prstGeom prst="rect">
            <a:avLst/>
          </a:prstGeom>
        </p:spPr>
        <p:txBody>
          <a:bodyPr wrap="square">
            <a:spAutoFit/>
          </a:bodyPr>
          <a:lstStyle/>
          <a:p>
            <a:pPr algn="ctr">
              <a:spcAft>
                <a:spcPts val="450"/>
              </a:spcAft>
            </a:pPr>
            <a:r>
              <a:rPr lang="en-GB" sz="1350" b="1" kern="0" dirty="0">
                <a:solidFill>
                  <a:schemeClr val="accent2"/>
                </a:solidFill>
                <a:latin typeface="Segoe UI" panose="020B0502040204020203" pitchFamily="34" charset="0"/>
                <a:cs typeface="Segoe UI" panose="020B0502040204020203" pitchFamily="34" charset="0"/>
              </a:rPr>
              <a:t>Equity</a:t>
            </a:r>
          </a:p>
        </p:txBody>
      </p:sp>
      <p:sp>
        <p:nvSpPr>
          <p:cNvPr id="17" name="Rectangle 16">
            <a:extLst>
              <a:ext uri="{FF2B5EF4-FFF2-40B4-BE49-F238E27FC236}">
                <a16:creationId xmlns:a16="http://schemas.microsoft.com/office/drawing/2014/main" id="{2FF00862-B9F5-458D-B085-C07263F82435}"/>
              </a:ext>
            </a:extLst>
          </p:cNvPr>
          <p:cNvSpPr/>
          <p:nvPr/>
        </p:nvSpPr>
        <p:spPr>
          <a:xfrm>
            <a:off x="7006365" y="2642134"/>
            <a:ext cx="1760764" cy="923330"/>
          </a:xfrm>
          <a:prstGeom prst="rect">
            <a:avLst/>
          </a:prstGeom>
        </p:spPr>
        <p:txBody>
          <a:bodyPr wrap="square">
            <a:spAutoFit/>
          </a:bodyPr>
          <a:lstStyle/>
          <a:p>
            <a:pPr algn="ctr">
              <a:spcAft>
                <a:spcPts val="450"/>
              </a:spcAft>
            </a:pPr>
            <a:r>
              <a:rPr lang="en-GB" sz="1350" kern="0" dirty="0">
                <a:solidFill>
                  <a:schemeClr val="accent2"/>
                </a:solidFill>
                <a:latin typeface="Segoe UI" panose="020B0502040204020203" pitchFamily="34" charset="0"/>
                <a:cs typeface="Segoe UI" panose="020B0502040204020203" pitchFamily="34" charset="0"/>
              </a:rPr>
              <a:t>Invest in park deserts and promote citywide benefit.</a:t>
            </a:r>
          </a:p>
        </p:txBody>
      </p:sp>
      <p:pic>
        <p:nvPicPr>
          <p:cNvPr id="5" name="Picture 4">
            <a:extLst>
              <a:ext uri="{FF2B5EF4-FFF2-40B4-BE49-F238E27FC236}">
                <a16:creationId xmlns:a16="http://schemas.microsoft.com/office/drawing/2014/main" id="{4F050F64-6D30-4267-8107-833CF5667C82}"/>
              </a:ext>
            </a:extLst>
          </p:cNvPr>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3454930" y="4425190"/>
            <a:ext cx="2773436" cy="1791736"/>
          </a:xfrm>
          <a:prstGeom prst="rect">
            <a:avLst/>
          </a:prstGeom>
        </p:spPr>
      </p:pic>
      <p:pic>
        <p:nvPicPr>
          <p:cNvPr id="7" name="Picture 6" descr="A picture containing outdoor, person, slide, child&#10;&#10;Description automatically generated">
            <a:extLst>
              <a:ext uri="{FF2B5EF4-FFF2-40B4-BE49-F238E27FC236}">
                <a16:creationId xmlns:a16="http://schemas.microsoft.com/office/drawing/2014/main" id="{1FDC7788-0FC8-407F-8A02-A159F864128C}"/>
              </a:ext>
            </a:extLst>
          </p:cNvPr>
          <p:cNvPicPr>
            <a:picLocks noChangeAspect="1"/>
          </p:cNvPicPr>
          <p:nvPr/>
        </p:nvPicPr>
        <p:blipFill>
          <a:blip r:embed="rId5" cstate="email">
            <a:extLst>
              <a:ext uri="{28A0092B-C50C-407E-A947-70E740481C1C}">
                <a14:useLocalDpi xmlns:a14="http://schemas.microsoft.com/office/drawing/2010/main" val="0"/>
              </a:ext>
            </a:extLst>
          </a:blip>
          <a:stretch>
            <a:fillRect/>
          </a:stretch>
        </p:blipFill>
        <p:spPr>
          <a:xfrm>
            <a:off x="6172200" y="4408700"/>
            <a:ext cx="2715006" cy="1808226"/>
          </a:xfrm>
          <a:prstGeom prst="rect">
            <a:avLst/>
          </a:prstGeom>
        </p:spPr>
      </p:pic>
    </p:spTree>
    <p:extLst>
      <p:ext uri="{BB962C8B-B14F-4D97-AF65-F5344CB8AC3E}">
        <p14:creationId xmlns:p14="http://schemas.microsoft.com/office/powerpoint/2010/main" val="10294743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807363" y="2193937"/>
            <a:ext cx="5442188" cy="553998"/>
          </a:xfrm>
          <a:prstGeom prst="rect">
            <a:avLst/>
          </a:prstGeom>
          <a:noFill/>
        </p:spPr>
        <p:txBody>
          <a:bodyPr wrap="square" rtlCol="0">
            <a:spAutoFit/>
          </a:bodyPr>
          <a:lstStyle/>
          <a:p>
            <a:pPr algn="ctr"/>
            <a:r>
              <a:rPr lang="en-IN" sz="3000" dirty="0">
                <a:solidFill>
                  <a:schemeClr val="accent2"/>
                </a:solidFill>
                <a:latin typeface="+mj-lt"/>
              </a:rPr>
              <a:t>REVISED PROPOSAL</a:t>
            </a:r>
          </a:p>
        </p:txBody>
      </p:sp>
      <p:sp>
        <p:nvSpPr>
          <p:cNvPr id="4" name="Rectangle 3"/>
          <p:cNvSpPr/>
          <p:nvPr/>
        </p:nvSpPr>
        <p:spPr>
          <a:xfrm>
            <a:off x="2188029" y="2773136"/>
            <a:ext cx="4680857" cy="62048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2700" b="1" dirty="0">
                <a:solidFill>
                  <a:schemeClr val="accent2">
                    <a:lumMod val="75000"/>
                  </a:schemeClr>
                </a:solidFill>
              </a:rPr>
              <a:t>Park System Enhancements</a:t>
            </a:r>
          </a:p>
        </p:txBody>
      </p:sp>
      <p:sp>
        <p:nvSpPr>
          <p:cNvPr id="5" name="Rectangle 4"/>
          <p:cNvSpPr/>
          <p:nvPr/>
        </p:nvSpPr>
        <p:spPr>
          <a:xfrm>
            <a:off x="947057" y="3678367"/>
            <a:ext cx="7249885" cy="1878078"/>
          </a:xfrm>
          <a:prstGeom prst="rect">
            <a:avLst/>
          </a:prstGeom>
        </p:spPr>
        <p:txBody>
          <a:bodyPr wrap="square">
            <a:spAutoFit/>
          </a:bodyPr>
          <a:lstStyle/>
          <a:p>
            <a:pPr algn="ctr">
              <a:lnSpc>
                <a:spcPct val="120000"/>
              </a:lnSpc>
            </a:pPr>
            <a:r>
              <a:rPr lang="en-GB" sz="1400" kern="0" dirty="0">
                <a:solidFill>
                  <a:schemeClr val="accent3">
                    <a:lumMod val="75000"/>
                  </a:schemeClr>
                </a:solidFill>
                <a:latin typeface="Segoe UI" panose="020B0502040204020203" pitchFamily="34" charset="0"/>
                <a:cs typeface="Segoe UI" panose="020B0502040204020203" pitchFamily="34" charset="0"/>
              </a:rPr>
              <a:t>Staff support the EAB’s recommendation based on the needs assessment and with the goal of maximizing citywide benefits. The proposal adds four new parks to the city’s network; increases recreational features in park deserts; and accounts for site viability and revised need since the 2016 master plan. The proposal stays within the joint use parks bond allocation and offers an economical way for the city to expand park amenities for the community at-large. The initiative also positively contributes to the city’s public schools by supporting expanded recreational and educational activities. </a:t>
            </a:r>
          </a:p>
        </p:txBody>
      </p:sp>
      <p:sp>
        <p:nvSpPr>
          <p:cNvPr id="6" name="Rectangle 5"/>
          <p:cNvSpPr/>
          <p:nvPr/>
        </p:nvSpPr>
        <p:spPr>
          <a:xfrm>
            <a:off x="838200" y="5943600"/>
            <a:ext cx="7249885" cy="268215"/>
          </a:xfrm>
          <a:prstGeom prst="rect">
            <a:avLst/>
          </a:prstGeom>
        </p:spPr>
        <p:txBody>
          <a:bodyPr wrap="square">
            <a:spAutoFit/>
          </a:bodyPr>
          <a:lstStyle/>
          <a:p>
            <a:pPr algn="ctr">
              <a:lnSpc>
                <a:spcPct val="120000"/>
              </a:lnSpc>
            </a:pPr>
            <a:r>
              <a:rPr lang="en-GB" sz="1050" kern="0" dirty="0">
                <a:solidFill>
                  <a:schemeClr val="tx2"/>
                </a:solidFill>
                <a:latin typeface="Segoe UI" panose="020B0502040204020203" pitchFamily="34" charset="0"/>
                <a:cs typeface="Segoe UI" panose="020B0502040204020203" pitchFamily="34" charset="0"/>
              </a:rPr>
              <a:t>See appendix for the full budget.</a:t>
            </a:r>
          </a:p>
        </p:txBody>
      </p:sp>
    </p:spTree>
    <p:extLst>
      <p:ext uri="{BB962C8B-B14F-4D97-AF65-F5344CB8AC3E}">
        <p14:creationId xmlns:p14="http://schemas.microsoft.com/office/powerpoint/2010/main" val="34340864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p:nvPr>
        </p:nvSpPr>
        <p:spPr>
          <a:xfrm>
            <a:off x="133822" y="152400"/>
            <a:ext cx="4519408" cy="489347"/>
          </a:xfrm>
        </p:spPr>
        <p:txBody>
          <a:bodyPr>
            <a:normAutofit fontScale="90000"/>
          </a:bodyPr>
          <a:lstStyle/>
          <a:p>
            <a:r>
              <a:rPr lang="en-IN" dirty="0">
                <a:solidFill>
                  <a:schemeClr val="accent3">
                    <a:lumMod val="50000"/>
                  </a:schemeClr>
                </a:solidFill>
              </a:rPr>
              <a:t>Additional Considerations</a:t>
            </a:r>
          </a:p>
        </p:txBody>
      </p:sp>
      <p:sp>
        <p:nvSpPr>
          <p:cNvPr id="11" name="Rectangle 10"/>
          <p:cNvSpPr/>
          <p:nvPr/>
        </p:nvSpPr>
        <p:spPr>
          <a:xfrm>
            <a:off x="223770" y="267744"/>
            <a:ext cx="4787053" cy="6688691"/>
          </a:xfrm>
          <a:prstGeom prst="rect">
            <a:avLst/>
          </a:prstGeom>
        </p:spPr>
        <p:txBody>
          <a:bodyPr wrap="square">
            <a:spAutoFit/>
          </a:bodyPr>
          <a:lstStyle/>
          <a:p>
            <a:pPr marL="285750" indent="-285750">
              <a:lnSpc>
                <a:spcPct val="150000"/>
              </a:lnSpc>
              <a:buFont typeface="Arial" panose="020B0604020202020204" pitchFamily="34" charset="0"/>
              <a:buChar char="•"/>
            </a:pPr>
            <a:endParaRPr lang="en-GB" kern="0" dirty="0">
              <a:solidFill>
                <a:schemeClr val="accent3">
                  <a:lumMod val="50000"/>
                </a:schemeClr>
              </a:solidFill>
              <a:latin typeface="Segoe UI" panose="020B0502040204020203" pitchFamily="34" charset="0"/>
              <a:cs typeface="Segoe UI" panose="020B0502040204020203" pitchFamily="34" charset="0"/>
            </a:endParaRPr>
          </a:p>
          <a:p>
            <a:pPr marL="285750" indent="-285750">
              <a:lnSpc>
                <a:spcPct val="150000"/>
              </a:lnSpc>
              <a:buFont typeface="Arial" panose="020B0604020202020204" pitchFamily="34" charset="0"/>
              <a:buChar char="•"/>
            </a:pPr>
            <a:r>
              <a:rPr lang="en-GB" kern="0" dirty="0">
                <a:solidFill>
                  <a:schemeClr val="accent3">
                    <a:lumMod val="50000"/>
                  </a:schemeClr>
                </a:solidFill>
                <a:latin typeface="Segoe UI" panose="020B0502040204020203" pitchFamily="34" charset="0"/>
                <a:cs typeface="Segoe UI" panose="020B0502040204020203" pitchFamily="34" charset="0"/>
              </a:rPr>
              <a:t>Intent of joint use parks</a:t>
            </a:r>
          </a:p>
          <a:p>
            <a:pPr marL="285750" indent="-285750">
              <a:lnSpc>
                <a:spcPct val="150000"/>
              </a:lnSpc>
              <a:buFont typeface="Arial" panose="020B0604020202020204" pitchFamily="34" charset="0"/>
              <a:buChar char="•"/>
            </a:pPr>
            <a:r>
              <a:rPr lang="en-GB" kern="0" dirty="0">
                <a:solidFill>
                  <a:schemeClr val="accent3">
                    <a:lumMod val="50000"/>
                  </a:schemeClr>
                </a:solidFill>
                <a:latin typeface="Segoe UI" panose="020B0502040204020203" pitchFamily="34" charset="0"/>
                <a:cs typeface="Segoe UI" panose="020B0502040204020203" pitchFamily="34" charset="0"/>
              </a:rPr>
              <a:t>Availability of joint use parks</a:t>
            </a:r>
          </a:p>
          <a:p>
            <a:pPr marL="285750" indent="-285750">
              <a:lnSpc>
                <a:spcPct val="150000"/>
              </a:lnSpc>
              <a:buFont typeface="Arial" panose="020B0604020202020204" pitchFamily="34" charset="0"/>
              <a:buChar char="•"/>
            </a:pPr>
            <a:r>
              <a:rPr lang="en-GB" kern="0" dirty="0">
                <a:solidFill>
                  <a:schemeClr val="accent3">
                    <a:lumMod val="50000"/>
                  </a:schemeClr>
                </a:solidFill>
                <a:latin typeface="Segoe UI" panose="020B0502040204020203" pitchFamily="34" charset="0"/>
                <a:cs typeface="Segoe UI" panose="020B0502040204020203" pitchFamily="34" charset="0"/>
              </a:rPr>
              <a:t>Existing and new park considerations</a:t>
            </a:r>
          </a:p>
          <a:p>
            <a:pPr marL="285750" indent="-285750">
              <a:lnSpc>
                <a:spcPct val="150000"/>
              </a:lnSpc>
              <a:buFont typeface="Arial" panose="020B0604020202020204" pitchFamily="34" charset="0"/>
              <a:buChar char="•"/>
            </a:pPr>
            <a:r>
              <a:rPr lang="en-GB" kern="0" dirty="0">
                <a:solidFill>
                  <a:schemeClr val="accent3">
                    <a:lumMod val="50000"/>
                  </a:schemeClr>
                </a:solidFill>
                <a:latin typeface="Segoe UI" panose="020B0502040204020203" pitchFamily="34" charset="0"/>
                <a:cs typeface="Segoe UI" panose="020B0502040204020203" pitchFamily="34" charset="0"/>
              </a:rPr>
              <a:t>Focus on recreational use vs. budget</a:t>
            </a:r>
          </a:p>
          <a:p>
            <a:pPr marL="285750" indent="-285750">
              <a:lnSpc>
                <a:spcPct val="150000"/>
              </a:lnSpc>
              <a:buFont typeface="Arial" panose="020B0604020202020204" pitchFamily="34" charset="0"/>
              <a:buChar char="•"/>
            </a:pPr>
            <a:r>
              <a:rPr lang="en-GB" kern="0" dirty="0">
                <a:solidFill>
                  <a:schemeClr val="accent3">
                    <a:lumMod val="50000"/>
                  </a:schemeClr>
                </a:solidFill>
                <a:latin typeface="Segoe UI" panose="020B0502040204020203" pitchFamily="34" charset="0"/>
                <a:cs typeface="Segoe UI" panose="020B0502040204020203" pitchFamily="34" charset="0"/>
              </a:rPr>
              <a:t>Priority of neighbourhood enhancement</a:t>
            </a:r>
          </a:p>
          <a:p>
            <a:pPr marL="285750" indent="-285750">
              <a:lnSpc>
                <a:spcPct val="150000"/>
              </a:lnSpc>
              <a:buFont typeface="Arial" panose="020B0604020202020204" pitchFamily="34" charset="0"/>
              <a:buChar char="•"/>
            </a:pPr>
            <a:r>
              <a:rPr lang="en-GB" kern="0" dirty="0">
                <a:solidFill>
                  <a:schemeClr val="accent3">
                    <a:lumMod val="50000"/>
                  </a:schemeClr>
                </a:solidFill>
                <a:latin typeface="Segoe UI" panose="020B0502040204020203" pitchFamily="34" charset="0"/>
                <a:cs typeface="Segoe UI" panose="020B0502040204020203" pitchFamily="34" charset="0"/>
              </a:rPr>
              <a:t>Benefit to schools and educational offerings for residents</a:t>
            </a:r>
          </a:p>
          <a:p>
            <a:pPr marL="285750" indent="-285750">
              <a:lnSpc>
                <a:spcPct val="150000"/>
              </a:lnSpc>
              <a:buFont typeface="Arial" panose="020B0604020202020204" pitchFamily="34" charset="0"/>
              <a:buChar char="•"/>
            </a:pPr>
            <a:r>
              <a:rPr lang="en-GB" kern="0" dirty="0">
                <a:solidFill>
                  <a:schemeClr val="accent3">
                    <a:lumMod val="50000"/>
                  </a:schemeClr>
                </a:solidFill>
                <a:latin typeface="Segoe UI" panose="020B0502040204020203" pitchFamily="34" charset="0"/>
                <a:cs typeface="Segoe UI" panose="020B0502040204020203" pitchFamily="34" charset="0"/>
              </a:rPr>
              <a:t>Need for synthetic turf met</a:t>
            </a:r>
          </a:p>
          <a:p>
            <a:pPr marL="285750" indent="-285750">
              <a:lnSpc>
                <a:spcPct val="150000"/>
              </a:lnSpc>
              <a:buFont typeface="Arial" panose="020B0604020202020204" pitchFamily="34" charset="0"/>
              <a:buChar char="•"/>
            </a:pPr>
            <a:r>
              <a:rPr lang="en-GB" kern="0" dirty="0">
                <a:solidFill>
                  <a:schemeClr val="accent3">
                    <a:lumMod val="50000"/>
                  </a:schemeClr>
                </a:solidFill>
                <a:latin typeface="Segoe UI" panose="020B0502040204020203" pitchFamily="34" charset="0"/>
                <a:cs typeface="Segoe UI" panose="020B0502040204020203" pitchFamily="34" charset="0"/>
              </a:rPr>
              <a:t>All projects contingent on SBBC approval as the landowner</a:t>
            </a:r>
          </a:p>
          <a:p>
            <a:pPr marL="285750" indent="-285750">
              <a:lnSpc>
                <a:spcPct val="150000"/>
              </a:lnSpc>
              <a:buFont typeface="Arial" panose="020B0604020202020204" pitchFamily="34" charset="0"/>
              <a:buChar char="•"/>
            </a:pPr>
            <a:r>
              <a:rPr lang="en-GB" kern="0" dirty="0">
                <a:solidFill>
                  <a:schemeClr val="accent3">
                    <a:lumMod val="50000"/>
                  </a:schemeClr>
                </a:solidFill>
                <a:latin typeface="Segoe UI" panose="020B0502040204020203" pitchFamily="34" charset="0"/>
                <a:cs typeface="Segoe UI" panose="020B0502040204020203" pitchFamily="34" charset="0"/>
              </a:rPr>
              <a:t>Special acknowledgement and appreciation to SBBC, schools and neighbourhoods for the ongoing partnership and support.</a:t>
            </a:r>
          </a:p>
          <a:p>
            <a:pPr marL="285750" indent="-285750">
              <a:lnSpc>
                <a:spcPct val="150000"/>
              </a:lnSpc>
              <a:buFont typeface="Arial" panose="020B0604020202020204" pitchFamily="34" charset="0"/>
              <a:buChar char="•"/>
            </a:pPr>
            <a:endParaRPr lang="en-GB" kern="0" dirty="0">
              <a:solidFill>
                <a:schemeClr val="accent3">
                  <a:lumMod val="50000"/>
                </a:schemeClr>
              </a:solidFill>
              <a:latin typeface="Segoe UI" panose="020B0502040204020203" pitchFamily="34" charset="0"/>
              <a:cs typeface="Segoe UI" panose="020B0502040204020203" pitchFamily="34" charset="0"/>
            </a:endParaRPr>
          </a:p>
        </p:txBody>
      </p:sp>
      <p:grpSp>
        <p:nvGrpSpPr>
          <p:cNvPr id="43" name="Group 42"/>
          <p:cNvGrpSpPr/>
          <p:nvPr/>
        </p:nvGrpSpPr>
        <p:grpSpPr>
          <a:xfrm>
            <a:off x="5004920" y="2930930"/>
            <a:ext cx="1563036" cy="1489848"/>
            <a:chOff x="6673226" y="3060536"/>
            <a:chExt cx="2084048" cy="1986463"/>
          </a:xfrm>
        </p:grpSpPr>
        <p:sp>
          <p:nvSpPr>
            <p:cNvPr id="14" name="Subtitle 9"/>
            <p:cNvSpPr txBox="1">
              <a:spLocks/>
            </p:cNvSpPr>
            <p:nvPr/>
          </p:nvSpPr>
          <p:spPr>
            <a:xfrm>
              <a:off x="6838950" y="3646487"/>
              <a:ext cx="1752600" cy="644525"/>
            </a:xfrm>
            <a:prstGeom prst="rect">
              <a:avLst/>
            </a:prstGeom>
          </p:spPr>
          <p:txBody>
            <a:bodyPr vert="horz" lIns="68580" tIns="34290" rIns="68580" bIns="34290" rtlCol="0" anchor="b">
              <a:noAutofit/>
            </a:bodyPr>
            <a:lstStyle>
              <a:lvl1pPr marL="0" indent="0" algn="r" defTabSz="914400" rtl="0" eaLnBrk="1" latinLnBrk="0" hangingPunct="1">
                <a:lnSpc>
                  <a:spcPct val="90000"/>
                </a:lnSpc>
                <a:spcBef>
                  <a:spcPts val="1000"/>
                </a:spcBef>
                <a:buFont typeface="Arial" panose="020B0604020202020204" pitchFamily="34" charset="0"/>
                <a:buNone/>
                <a:defRPr sz="1800" b="1" kern="1200">
                  <a:solidFill>
                    <a:schemeClr val="accent2"/>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ctr"/>
              <a:r>
                <a:rPr lang="en-IN" sz="2400" dirty="0">
                  <a:solidFill>
                    <a:schemeClr val="bg1"/>
                  </a:solidFill>
                  <a:latin typeface="+mj-lt"/>
                </a:rPr>
                <a:t>Use</a:t>
              </a:r>
            </a:p>
          </p:txBody>
        </p:sp>
        <p:sp>
          <p:nvSpPr>
            <p:cNvPr id="15" name="Rectangle 14"/>
            <p:cNvSpPr/>
            <p:nvPr/>
          </p:nvSpPr>
          <p:spPr>
            <a:xfrm>
              <a:off x="6673226" y="4185225"/>
              <a:ext cx="2084048" cy="861774"/>
            </a:xfrm>
            <a:prstGeom prst="rect">
              <a:avLst/>
            </a:prstGeom>
          </p:spPr>
          <p:txBody>
            <a:bodyPr wrap="square">
              <a:spAutoFit/>
            </a:bodyPr>
            <a:lstStyle/>
            <a:p>
              <a:pPr algn="ctr"/>
              <a:r>
                <a:rPr lang="en-GB" sz="1200" kern="0" dirty="0">
                  <a:solidFill>
                    <a:schemeClr val="bg1"/>
                  </a:solidFill>
                  <a:latin typeface="Segoe UI" panose="020B0502040204020203" pitchFamily="34" charset="0"/>
                  <a:cs typeface="Segoe UI" panose="020B0502040204020203" pitchFamily="34" charset="0"/>
                </a:rPr>
                <a:t>Expanded recreational amenities citywide </a:t>
              </a:r>
            </a:p>
          </p:txBody>
        </p:sp>
        <p:sp>
          <p:nvSpPr>
            <p:cNvPr id="26" name="Google Shape;9831;p79"/>
            <p:cNvSpPr/>
            <p:nvPr/>
          </p:nvSpPr>
          <p:spPr>
            <a:xfrm>
              <a:off x="7411713" y="3060536"/>
              <a:ext cx="607074" cy="607074"/>
            </a:xfrm>
            <a:custGeom>
              <a:avLst/>
              <a:gdLst/>
              <a:ahLst/>
              <a:cxnLst/>
              <a:rect l="l" t="t" r="r" b="b"/>
              <a:pathLst>
                <a:path w="11693" h="11693" extrusionOk="0">
                  <a:moveTo>
                    <a:pt x="10252" y="584"/>
                  </a:moveTo>
                  <a:lnTo>
                    <a:pt x="10252" y="1263"/>
                  </a:lnTo>
                  <a:cubicBezTo>
                    <a:pt x="10252" y="1358"/>
                    <a:pt x="10323" y="1429"/>
                    <a:pt x="10406" y="1429"/>
                  </a:cubicBezTo>
                  <a:lnTo>
                    <a:pt x="11097" y="1429"/>
                  </a:lnTo>
                  <a:lnTo>
                    <a:pt x="9609" y="2918"/>
                  </a:lnTo>
                  <a:lnTo>
                    <a:pt x="9001" y="2918"/>
                  </a:lnTo>
                  <a:lnTo>
                    <a:pt x="9978" y="1941"/>
                  </a:lnTo>
                  <a:cubicBezTo>
                    <a:pt x="10037" y="1882"/>
                    <a:pt x="10037" y="1751"/>
                    <a:pt x="9978" y="1691"/>
                  </a:cubicBezTo>
                  <a:cubicBezTo>
                    <a:pt x="9948" y="1667"/>
                    <a:pt x="9903" y="1656"/>
                    <a:pt x="9859" y="1656"/>
                  </a:cubicBezTo>
                  <a:cubicBezTo>
                    <a:pt x="9814" y="1656"/>
                    <a:pt x="9769" y="1667"/>
                    <a:pt x="9740" y="1691"/>
                  </a:cubicBezTo>
                  <a:lnTo>
                    <a:pt x="8763" y="2679"/>
                  </a:lnTo>
                  <a:lnTo>
                    <a:pt x="8763" y="2072"/>
                  </a:lnTo>
                  <a:lnTo>
                    <a:pt x="10252" y="584"/>
                  </a:lnTo>
                  <a:close/>
                  <a:moveTo>
                    <a:pt x="4739" y="2537"/>
                  </a:moveTo>
                  <a:cubicBezTo>
                    <a:pt x="5894" y="2537"/>
                    <a:pt x="6942" y="2977"/>
                    <a:pt x="7739" y="3703"/>
                  </a:cubicBezTo>
                  <a:lnTo>
                    <a:pt x="4620" y="6811"/>
                  </a:lnTo>
                  <a:cubicBezTo>
                    <a:pt x="4560" y="6870"/>
                    <a:pt x="4560" y="7001"/>
                    <a:pt x="4620" y="7049"/>
                  </a:cubicBezTo>
                  <a:cubicBezTo>
                    <a:pt x="4656" y="7085"/>
                    <a:pt x="4703" y="7097"/>
                    <a:pt x="4739" y="7097"/>
                  </a:cubicBezTo>
                  <a:cubicBezTo>
                    <a:pt x="4787" y="7097"/>
                    <a:pt x="4834" y="7085"/>
                    <a:pt x="4858" y="7049"/>
                  </a:cubicBezTo>
                  <a:lnTo>
                    <a:pt x="5632" y="6275"/>
                  </a:lnTo>
                  <a:cubicBezTo>
                    <a:pt x="5775" y="6478"/>
                    <a:pt x="5846" y="6692"/>
                    <a:pt x="5846" y="6930"/>
                  </a:cubicBezTo>
                  <a:cubicBezTo>
                    <a:pt x="5846" y="7549"/>
                    <a:pt x="5358" y="8037"/>
                    <a:pt x="4739" y="8037"/>
                  </a:cubicBezTo>
                  <a:cubicBezTo>
                    <a:pt x="4132" y="8037"/>
                    <a:pt x="3644" y="7549"/>
                    <a:pt x="3644" y="6930"/>
                  </a:cubicBezTo>
                  <a:cubicBezTo>
                    <a:pt x="3644" y="6323"/>
                    <a:pt x="4132" y="5835"/>
                    <a:pt x="4739" y="5835"/>
                  </a:cubicBezTo>
                  <a:cubicBezTo>
                    <a:pt x="4822" y="5835"/>
                    <a:pt x="4882" y="5835"/>
                    <a:pt x="4953" y="5847"/>
                  </a:cubicBezTo>
                  <a:cubicBezTo>
                    <a:pt x="4962" y="5848"/>
                    <a:pt x="4970" y="5848"/>
                    <a:pt x="4979" y="5848"/>
                  </a:cubicBezTo>
                  <a:cubicBezTo>
                    <a:pt x="5055" y="5848"/>
                    <a:pt x="5133" y="5801"/>
                    <a:pt x="5144" y="5716"/>
                  </a:cubicBezTo>
                  <a:cubicBezTo>
                    <a:pt x="5156" y="5620"/>
                    <a:pt x="5096" y="5537"/>
                    <a:pt x="5013" y="5525"/>
                  </a:cubicBezTo>
                  <a:cubicBezTo>
                    <a:pt x="4918" y="5513"/>
                    <a:pt x="4834" y="5489"/>
                    <a:pt x="4739" y="5489"/>
                  </a:cubicBezTo>
                  <a:cubicBezTo>
                    <a:pt x="3941" y="5489"/>
                    <a:pt x="3298" y="6144"/>
                    <a:pt x="3298" y="6942"/>
                  </a:cubicBezTo>
                  <a:cubicBezTo>
                    <a:pt x="3298" y="7740"/>
                    <a:pt x="3953" y="8383"/>
                    <a:pt x="4739" y="8383"/>
                  </a:cubicBezTo>
                  <a:cubicBezTo>
                    <a:pt x="5549" y="8383"/>
                    <a:pt x="6192" y="7728"/>
                    <a:pt x="6192" y="6942"/>
                  </a:cubicBezTo>
                  <a:cubicBezTo>
                    <a:pt x="6192" y="6609"/>
                    <a:pt x="6084" y="6299"/>
                    <a:pt x="5870" y="6049"/>
                  </a:cubicBezTo>
                  <a:lnTo>
                    <a:pt x="6406" y="5513"/>
                  </a:lnTo>
                  <a:cubicBezTo>
                    <a:pt x="6751" y="5906"/>
                    <a:pt x="6942" y="6418"/>
                    <a:pt x="6942" y="6942"/>
                  </a:cubicBezTo>
                  <a:cubicBezTo>
                    <a:pt x="6942" y="8156"/>
                    <a:pt x="5965" y="9133"/>
                    <a:pt x="4739" y="9133"/>
                  </a:cubicBezTo>
                  <a:cubicBezTo>
                    <a:pt x="3525" y="9133"/>
                    <a:pt x="2536" y="8156"/>
                    <a:pt x="2536" y="6942"/>
                  </a:cubicBezTo>
                  <a:cubicBezTo>
                    <a:pt x="2536" y="5716"/>
                    <a:pt x="3525" y="4739"/>
                    <a:pt x="4739" y="4739"/>
                  </a:cubicBezTo>
                  <a:cubicBezTo>
                    <a:pt x="5120" y="4739"/>
                    <a:pt x="5477" y="4823"/>
                    <a:pt x="5787" y="5001"/>
                  </a:cubicBezTo>
                  <a:cubicBezTo>
                    <a:pt x="5812" y="5016"/>
                    <a:pt x="5840" y="5022"/>
                    <a:pt x="5868" y="5022"/>
                  </a:cubicBezTo>
                  <a:cubicBezTo>
                    <a:pt x="5930" y="5022"/>
                    <a:pt x="5992" y="4988"/>
                    <a:pt x="6025" y="4930"/>
                  </a:cubicBezTo>
                  <a:cubicBezTo>
                    <a:pt x="6073" y="4834"/>
                    <a:pt x="6037" y="4739"/>
                    <a:pt x="5953" y="4692"/>
                  </a:cubicBezTo>
                  <a:cubicBezTo>
                    <a:pt x="5572" y="4501"/>
                    <a:pt x="5156" y="4370"/>
                    <a:pt x="4739" y="4370"/>
                  </a:cubicBezTo>
                  <a:cubicBezTo>
                    <a:pt x="3346" y="4370"/>
                    <a:pt x="2203" y="5525"/>
                    <a:pt x="2203" y="6918"/>
                  </a:cubicBezTo>
                  <a:cubicBezTo>
                    <a:pt x="2203" y="8323"/>
                    <a:pt x="3346" y="9466"/>
                    <a:pt x="4739" y="9466"/>
                  </a:cubicBezTo>
                  <a:cubicBezTo>
                    <a:pt x="6144" y="9466"/>
                    <a:pt x="7287" y="8323"/>
                    <a:pt x="7287" y="6918"/>
                  </a:cubicBezTo>
                  <a:cubicBezTo>
                    <a:pt x="7287" y="6299"/>
                    <a:pt x="7061" y="5716"/>
                    <a:pt x="6668" y="5239"/>
                  </a:cubicBezTo>
                  <a:lnTo>
                    <a:pt x="7204" y="4704"/>
                  </a:lnTo>
                  <a:cubicBezTo>
                    <a:pt x="7751" y="5311"/>
                    <a:pt x="8049" y="6085"/>
                    <a:pt x="8049" y="6918"/>
                  </a:cubicBezTo>
                  <a:cubicBezTo>
                    <a:pt x="8049" y="8740"/>
                    <a:pt x="6561" y="10228"/>
                    <a:pt x="4739" y="10228"/>
                  </a:cubicBezTo>
                  <a:cubicBezTo>
                    <a:pt x="2929" y="10228"/>
                    <a:pt x="1441" y="8740"/>
                    <a:pt x="1441" y="6918"/>
                  </a:cubicBezTo>
                  <a:cubicBezTo>
                    <a:pt x="1441" y="5108"/>
                    <a:pt x="2929" y="3620"/>
                    <a:pt x="4739" y="3620"/>
                  </a:cubicBezTo>
                  <a:cubicBezTo>
                    <a:pt x="5382" y="3620"/>
                    <a:pt x="5989" y="3799"/>
                    <a:pt x="6525" y="4132"/>
                  </a:cubicBezTo>
                  <a:cubicBezTo>
                    <a:pt x="6558" y="4151"/>
                    <a:pt x="6594" y="4161"/>
                    <a:pt x="6628" y="4161"/>
                  </a:cubicBezTo>
                  <a:cubicBezTo>
                    <a:pt x="6679" y="4161"/>
                    <a:pt x="6727" y="4139"/>
                    <a:pt x="6763" y="4096"/>
                  </a:cubicBezTo>
                  <a:cubicBezTo>
                    <a:pt x="6811" y="4025"/>
                    <a:pt x="6799" y="3918"/>
                    <a:pt x="6727" y="3858"/>
                  </a:cubicBezTo>
                  <a:cubicBezTo>
                    <a:pt x="6144" y="3477"/>
                    <a:pt x="5453" y="3275"/>
                    <a:pt x="4763" y="3275"/>
                  </a:cubicBezTo>
                  <a:cubicBezTo>
                    <a:pt x="2751" y="3275"/>
                    <a:pt x="1108" y="4918"/>
                    <a:pt x="1108" y="6918"/>
                  </a:cubicBezTo>
                  <a:cubicBezTo>
                    <a:pt x="1108" y="8930"/>
                    <a:pt x="2751" y="10573"/>
                    <a:pt x="4763" y="10573"/>
                  </a:cubicBezTo>
                  <a:cubicBezTo>
                    <a:pt x="6763" y="10573"/>
                    <a:pt x="8406" y="8930"/>
                    <a:pt x="8406" y="6918"/>
                  </a:cubicBezTo>
                  <a:cubicBezTo>
                    <a:pt x="8406" y="6013"/>
                    <a:pt x="8061" y="5132"/>
                    <a:pt x="7454" y="4465"/>
                  </a:cubicBezTo>
                  <a:lnTo>
                    <a:pt x="7989" y="3930"/>
                  </a:lnTo>
                  <a:cubicBezTo>
                    <a:pt x="8704" y="4739"/>
                    <a:pt x="9144" y="5775"/>
                    <a:pt x="9144" y="6942"/>
                  </a:cubicBezTo>
                  <a:cubicBezTo>
                    <a:pt x="9144" y="9359"/>
                    <a:pt x="7168" y="11347"/>
                    <a:pt x="4739" y="11347"/>
                  </a:cubicBezTo>
                  <a:cubicBezTo>
                    <a:pt x="2322" y="11347"/>
                    <a:pt x="334" y="9359"/>
                    <a:pt x="334" y="6942"/>
                  </a:cubicBezTo>
                  <a:cubicBezTo>
                    <a:pt x="334" y="4513"/>
                    <a:pt x="2322" y="2537"/>
                    <a:pt x="4739" y="2537"/>
                  </a:cubicBezTo>
                  <a:close/>
                  <a:moveTo>
                    <a:pt x="10403" y="1"/>
                  </a:moveTo>
                  <a:cubicBezTo>
                    <a:pt x="10360" y="1"/>
                    <a:pt x="10315" y="16"/>
                    <a:pt x="10275" y="48"/>
                  </a:cubicBezTo>
                  <a:lnTo>
                    <a:pt x="8466" y="1882"/>
                  </a:lnTo>
                  <a:cubicBezTo>
                    <a:pt x="8430" y="1906"/>
                    <a:pt x="8418" y="1953"/>
                    <a:pt x="8418" y="1989"/>
                  </a:cubicBezTo>
                  <a:lnTo>
                    <a:pt x="8418" y="3025"/>
                  </a:lnTo>
                  <a:lnTo>
                    <a:pt x="7978" y="3465"/>
                  </a:lnTo>
                  <a:cubicBezTo>
                    <a:pt x="7120" y="2679"/>
                    <a:pt x="5989" y="2203"/>
                    <a:pt x="4739" y="2203"/>
                  </a:cubicBezTo>
                  <a:cubicBezTo>
                    <a:pt x="2120" y="2203"/>
                    <a:pt x="0" y="4334"/>
                    <a:pt x="0" y="6954"/>
                  </a:cubicBezTo>
                  <a:cubicBezTo>
                    <a:pt x="0" y="9573"/>
                    <a:pt x="2120" y="11692"/>
                    <a:pt x="4739" y="11692"/>
                  </a:cubicBezTo>
                  <a:cubicBezTo>
                    <a:pt x="7358" y="11692"/>
                    <a:pt x="9490" y="9573"/>
                    <a:pt x="9490" y="6954"/>
                  </a:cubicBezTo>
                  <a:cubicBezTo>
                    <a:pt x="9490" y="5704"/>
                    <a:pt x="9013" y="4573"/>
                    <a:pt x="8228" y="3715"/>
                  </a:cubicBezTo>
                  <a:lnTo>
                    <a:pt x="8668" y="3275"/>
                  </a:lnTo>
                  <a:lnTo>
                    <a:pt x="9704" y="3275"/>
                  </a:lnTo>
                  <a:cubicBezTo>
                    <a:pt x="9740" y="3275"/>
                    <a:pt x="9787" y="3263"/>
                    <a:pt x="9823" y="3227"/>
                  </a:cubicBezTo>
                  <a:lnTo>
                    <a:pt x="11645" y="1394"/>
                  </a:lnTo>
                  <a:cubicBezTo>
                    <a:pt x="11680" y="1346"/>
                    <a:pt x="11692" y="1263"/>
                    <a:pt x="11668" y="1203"/>
                  </a:cubicBezTo>
                  <a:cubicBezTo>
                    <a:pt x="11633" y="1144"/>
                    <a:pt x="11573" y="1096"/>
                    <a:pt x="11502" y="1096"/>
                  </a:cubicBezTo>
                  <a:lnTo>
                    <a:pt x="10573" y="1096"/>
                  </a:lnTo>
                  <a:lnTo>
                    <a:pt x="10573" y="179"/>
                  </a:lnTo>
                  <a:cubicBezTo>
                    <a:pt x="10573" y="108"/>
                    <a:pt x="10537" y="48"/>
                    <a:pt x="10466" y="12"/>
                  </a:cubicBezTo>
                  <a:cubicBezTo>
                    <a:pt x="10446" y="5"/>
                    <a:pt x="10425" y="1"/>
                    <a:pt x="10403" y="1"/>
                  </a:cubicBezTo>
                  <a:close/>
                </a:path>
              </a:pathLst>
            </a:custGeom>
            <a:solidFill>
              <a:schemeClr val="bg1"/>
            </a:solidFill>
            <a:ln>
              <a:noFill/>
            </a:ln>
          </p:spPr>
          <p:txBody>
            <a:bodyPr spcFirstLastPara="1" wrap="square" lIns="68569" tIns="68569" rIns="68569" bIns="68569" anchor="ctr" anchorCtr="0">
              <a:noAutofit/>
            </a:bodyPr>
            <a:lstStyle/>
            <a:p>
              <a:endParaRPr sz="1350"/>
            </a:p>
          </p:txBody>
        </p:sp>
      </p:grpSp>
      <p:grpSp>
        <p:nvGrpSpPr>
          <p:cNvPr id="44" name="Group 43"/>
          <p:cNvGrpSpPr/>
          <p:nvPr/>
        </p:nvGrpSpPr>
        <p:grpSpPr>
          <a:xfrm>
            <a:off x="5004920" y="4546464"/>
            <a:ext cx="1563036" cy="1302250"/>
            <a:chOff x="6673226" y="4918949"/>
            <a:chExt cx="2084048" cy="1736333"/>
          </a:xfrm>
        </p:grpSpPr>
        <p:sp>
          <p:nvSpPr>
            <p:cNvPr id="16" name="Subtitle 9"/>
            <p:cNvSpPr txBox="1">
              <a:spLocks/>
            </p:cNvSpPr>
            <p:nvPr/>
          </p:nvSpPr>
          <p:spPr>
            <a:xfrm>
              <a:off x="6838950" y="5547299"/>
              <a:ext cx="1752600" cy="644525"/>
            </a:xfrm>
            <a:prstGeom prst="rect">
              <a:avLst/>
            </a:prstGeom>
          </p:spPr>
          <p:txBody>
            <a:bodyPr vert="horz" lIns="68580" tIns="34290" rIns="68580" bIns="34290" rtlCol="0" anchor="b">
              <a:noAutofit/>
            </a:bodyPr>
            <a:lstStyle>
              <a:lvl1pPr marL="0" indent="0" algn="r" defTabSz="914400" rtl="0" eaLnBrk="1" latinLnBrk="0" hangingPunct="1">
                <a:lnSpc>
                  <a:spcPct val="90000"/>
                </a:lnSpc>
                <a:spcBef>
                  <a:spcPts val="1000"/>
                </a:spcBef>
                <a:buFont typeface="Arial" panose="020B0604020202020204" pitchFamily="34" charset="0"/>
                <a:buNone/>
                <a:defRPr sz="1800" b="1" kern="1200">
                  <a:solidFill>
                    <a:schemeClr val="accent2"/>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ctr"/>
              <a:r>
                <a:rPr lang="en-IN" sz="2400" dirty="0">
                  <a:solidFill>
                    <a:schemeClr val="bg1"/>
                  </a:solidFill>
                  <a:latin typeface="+mj-lt"/>
                </a:rPr>
                <a:t>$10.9k</a:t>
              </a:r>
            </a:p>
          </p:txBody>
        </p:sp>
        <p:sp>
          <p:nvSpPr>
            <p:cNvPr id="17" name="Rectangle 16"/>
            <p:cNvSpPr/>
            <p:nvPr/>
          </p:nvSpPr>
          <p:spPr>
            <a:xfrm>
              <a:off x="6673226" y="6039729"/>
              <a:ext cx="2084048" cy="615553"/>
            </a:xfrm>
            <a:prstGeom prst="rect">
              <a:avLst/>
            </a:prstGeom>
          </p:spPr>
          <p:txBody>
            <a:bodyPr wrap="square">
              <a:spAutoFit/>
            </a:bodyPr>
            <a:lstStyle/>
            <a:p>
              <a:pPr algn="ctr"/>
              <a:r>
                <a:rPr lang="en-GB" sz="1200" kern="0" dirty="0">
                  <a:solidFill>
                    <a:schemeClr val="bg1"/>
                  </a:solidFill>
                  <a:latin typeface="Segoe UI" panose="020B0502040204020203" pitchFamily="34" charset="0"/>
                  <a:cs typeface="Segoe UI" panose="020B0502040204020203" pitchFamily="34" charset="0"/>
                </a:rPr>
                <a:t>Investment in park enhancements </a:t>
              </a:r>
            </a:p>
          </p:txBody>
        </p:sp>
        <p:grpSp>
          <p:nvGrpSpPr>
            <p:cNvPr id="27" name="Google Shape;10482;p80"/>
            <p:cNvGrpSpPr/>
            <p:nvPr/>
          </p:nvGrpSpPr>
          <p:grpSpPr>
            <a:xfrm>
              <a:off x="7481721" y="4918949"/>
              <a:ext cx="467058" cy="567931"/>
              <a:chOff x="1767069" y="3360146"/>
              <a:chExt cx="286324" cy="348163"/>
            </a:xfrm>
            <a:solidFill>
              <a:schemeClr val="bg1"/>
            </a:solidFill>
          </p:grpSpPr>
          <p:sp>
            <p:nvSpPr>
              <p:cNvPr id="28" name="Google Shape;10483;p80"/>
              <p:cNvSpPr/>
              <p:nvPr/>
            </p:nvSpPr>
            <p:spPr>
              <a:xfrm>
                <a:off x="1767069" y="3404277"/>
                <a:ext cx="228223" cy="304033"/>
              </a:xfrm>
              <a:custGeom>
                <a:avLst/>
                <a:gdLst/>
                <a:ahLst/>
                <a:cxnLst/>
                <a:rect l="l" t="t" r="r" b="b"/>
                <a:pathLst>
                  <a:path w="7204" h="9597" extrusionOk="0">
                    <a:moveTo>
                      <a:pt x="2072" y="7537"/>
                    </a:moveTo>
                    <a:lnTo>
                      <a:pt x="2072" y="9049"/>
                    </a:lnTo>
                    <a:lnTo>
                      <a:pt x="572" y="7537"/>
                    </a:lnTo>
                    <a:close/>
                    <a:moveTo>
                      <a:pt x="167" y="0"/>
                    </a:moveTo>
                    <a:cubicBezTo>
                      <a:pt x="72" y="0"/>
                      <a:pt x="0" y="72"/>
                      <a:pt x="0" y="155"/>
                    </a:cubicBezTo>
                    <a:lnTo>
                      <a:pt x="0" y="7382"/>
                    </a:lnTo>
                    <a:cubicBezTo>
                      <a:pt x="0" y="7418"/>
                      <a:pt x="12" y="7465"/>
                      <a:pt x="48" y="7501"/>
                    </a:cubicBezTo>
                    <a:lnTo>
                      <a:pt x="2096" y="9549"/>
                    </a:lnTo>
                    <a:cubicBezTo>
                      <a:pt x="2132" y="9585"/>
                      <a:pt x="2179" y="9597"/>
                      <a:pt x="2215" y="9597"/>
                    </a:cubicBezTo>
                    <a:lnTo>
                      <a:pt x="7025" y="9597"/>
                    </a:lnTo>
                    <a:cubicBezTo>
                      <a:pt x="7120" y="9597"/>
                      <a:pt x="7192" y="9513"/>
                      <a:pt x="7192" y="9430"/>
                    </a:cubicBezTo>
                    <a:lnTo>
                      <a:pt x="7192" y="7811"/>
                    </a:lnTo>
                    <a:cubicBezTo>
                      <a:pt x="7204" y="7715"/>
                      <a:pt x="7132" y="7644"/>
                      <a:pt x="7037" y="7644"/>
                    </a:cubicBezTo>
                    <a:cubicBezTo>
                      <a:pt x="6954" y="7644"/>
                      <a:pt x="6882" y="7715"/>
                      <a:pt x="6882" y="7811"/>
                    </a:cubicBezTo>
                    <a:lnTo>
                      <a:pt x="6882" y="9263"/>
                    </a:lnTo>
                    <a:lnTo>
                      <a:pt x="2382" y="9263"/>
                    </a:lnTo>
                    <a:lnTo>
                      <a:pt x="2382" y="7382"/>
                    </a:lnTo>
                    <a:cubicBezTo>
                      <a:pt x="2382" y="7287"/>
                      <a:pt x="2310" y="7215"/>
                      <a:pt x="2215" y="7215"/>
                    </a:cubicBezTo>
                    <a:lnTo>
                      <a:pt x="334" y="7215"/>
                    </a:lnTo>
                    <a:lnTo>
                      <a:pt x="334" y="322"/>
                    </a:lnTo>
                    <a:lnTo>
                      <a:pt x="1858" y="322"/>
                    </a:lnTo>
                    <a:cubicBezTo>
                      <a:pt x="1953" y="322"/>
                      <a:pt x="2024" y="250"/>
                      <a:pt x="2024" y="155"/>
                    </a:cubicBezTo>
                    <a:cubicBezTo>
                      <a:pt x="2024" y="72"/>
                      <a:pt x="1953" y="0"/>
                      <a:pt x="1858" y="0"/>
                    </a:cubicBezTo>
                    <a:close/>
                  </a:path>
                </a:pathLst>
              </a:custGeom>
              <a:grpFill/>
              <a:ln>
                <a:noFill/>
              </a:ln>
            </p:spPr>
            <p:txBody>
              <a:bodyPr spcFirstLastPara="1" wrap="square" lIns="68569" tIns="68569" rIns="68569" bIns="68569" anchor="ctr" anchorCtr="0">
                <a:noAutofit/>
              </a:bodyPr>
              <a:lstStyle/>
              <a:p>
                <a:endParaRPr sz="1350"/>
              </a:p>
            </p:txBody>
          </p:sp>
          <p:sp>
            <p:nvSpPr>
              <p:cNvPr id="29" name="Google Shape;10484;p80"/>
              <p:cNvSpPr/>
              <p:nvPr/>
            </p:nvSpPr>
            <p:spPr>
              <a:xfrm>
                <a:off x="1799509" y="3360146"/>
                <a:ext cx="253884" cy="276883"/>
              </a:xfrm>
              <a:custGeom>
                <a:avLst/>
                <a:gdLst/>
                <a:ahLst/>
                <a:cxnLst/>
                <a:rect l="l" t="t" r="r" b="b"/>
                <a:pathLst>
                  <a:path w="8014" h="8740" extrusionOk="0">
                    <a:moveTo>
                      <a:pt x="4406" y="3751"/>
                    </a:moveTo>
                    <a:cubicBezTo>
                      <a:pt x="4525" y="3870"/>
                      <a:pt x="4680" y="3965"/>
                      <a:pt x="4822" y="4048"/>
                    </a:cubicBezTo>
                    <a:lnTo>
                      <a:pt x="4822" y="4132"/>
                    </a:lnTo>
                    <a:lnTo>
                      <a:pt x="334" y="4132"/>
                    </a:lnTo>
                    <a:lnTo>
                      <a:pt x="334" y="3751"/>
                    </a:lnTo>
                    <a:close/>
                    <a:moveTo>
                      <a:pt x="5870" y="0"/>
                    </a:moveTo>
                    <a:cubicBezTo>
                      <a:pt x="4941" y="0"/>
                      <a:pt x="4156" y="583"/>
                      <a:pt x="3846" y="1405"/>
                    </a:cubicBezTo>
                    <a:lnTo>
                      <a:pt x="1477" y="1405"/>
                    </a:lnTo>
                    <a:cubicBezTo>
                      <a:pt x="1393" y="1405"/>
                      <a:pt x="1310" y="1476"/>
                      <a:pt x="1310" y="1572"/>
                    </a:cubicBezTo>
                    <a:cubicBezTo>
                      <a:pt x="1310" y="1655"/>
                      <a:pt x="1393" y="1726"/>
                      <a:pt x="1477" y="1726"/>
                    </a:cubicBezTo>
                    <a:lnTo>
                      <a:pt x="3739" y="1726"/>
                    </a:lnTo>
                    <a:cubicBezTo>
                      <a:pt x="3715" y="1869"/>
                      <a:pt x="3691" y="2012"/>
                      <a:pt x="3691" y="2167"/>
                    </a:cubicBezTo>
                    <a:cubicBezTo>
                      <a:pt x="3691" y="2643"/>
                      <a:pt x="3858" y="3084"/>
                      <a:pt x="4108" y="3441"/>
                    </a:cubicBezTo>
                    <a:lnTo>
                      <a:pt x="167" y="3441"/>
                    </a:lnTo>
                    <a:cubicBezTo>
                      <a:pt x="84" y="3441"/>
                      <a:pt x="0" y="3512"/>
                      <a:pt x="0" y="3608"/>
                    </a:cubicBezTo>
                    <a:lnTo>
                      <a:pt x="0" y="4310"/>
                    </a:lnTo>
                    <a:cubicBezTo>
                      <a:pt x="0" y="4393"/>
                      <a:pt x="84" y="4465"/>
                      <a:pt x="167" y="4465"/>
                    </a:cubicBezTo>
                    <a:lnTo>
                      <a:pt x="4977" y="4465"/>
                    </a:lnTo>
                    <a:cubicBezTo>
                      <a:pt x="5061" y="4465"/>
                      <a:pt x="5144" y="4393"/>
                      <a:pt x="5144" y="4310"/>
                    </a:cubicBezTo>
                    <a:lnTo>
                      <a:pt x="5144" y="4203"/>
                    </a:lnTo>
                    <a:cubicBezTo>
                      <a:pt x="5358" y="4274"/>
                      <a:pt x="5596" y="4322"/>
                      <a:pt x="5834" y="4322"/>
                    </a:cubicBezTo>
                    <a:lnTo>
                      <a:pt x="5834" y="8573"/>
                    </a:lnTo>
                    <a:cubicBezTo>
                      <a:pt x="5834" y="8668"/>
                      <a:pt x="5918" y="8739"/>
                      <a:pt x="6001" y="8739"/>
                    </a:cubicBezTo>
                    <a:cubicBezTo>
                      <a:pt x="6096" y="8739"/>
                      <a:pt x="6168" y="8668"/>
                      <a:pt x="6168" y="8573"/>
                    </a:cubicBezTo>
                    <a:lnTo>
                      <a:pt x="6168" y="4286"/>
                    </a:lnTo>
                    <a:cubicBezTo>
                      <a:pt x="6549" y="4227"/>
                      <a:pt x="6906" y="4084"/>
                      <a:pt x="7204" y="3834"/>
                    </a:cubicBezTo>
                    <a:cubicBezTo>
                      <a:pt x="7585" y="3512"/>
                      <a:pt x="7847" y="3096"/>
                      <a:pt x="7954" y="2619"/>
                    </a:cubicBezTo>
                    <a:cubicBezTo>
                      <a:pt x="7978" y="2536"/>
                      <a:pt x="7918" y="2441"/>
                      <a:pt x="7835" y="2429"/>
                    </a:cubicBezTo>
                    <a:cubicBezTo>
                      <a:pt x="7825" y="2428"/>
                      <a:pt x="7815" y="2427"/>
                      <a:pt x="7806" y="2427"/>
                    </a:cubicBezTo>
                    <a:cubicBezTo>
                      <a:pt x="7723" y="2427"/>
                      <a:pt x="7655" y="2473"/>
                      <a:pt x="7644" y="2548"/>
                    </a:cubicBezTo>
                    <a:cubicBezTo>
                      <a:pt x="7466" y="3381"/>
                      <a:pt x="6704" y="3989"/>
                      <a:pt x="5858" y="3989"/>
                    </a:cubicBezTo>
                    <a:cubicBezTo>
                      <a:pt x="4846" y="3989"/>
                      <a:pt x="4025" y="3179"/>
                      <a:pt x="4025" y="2167"/>
                    </a:cubicBezTo>
                    <a:cubicBezTo>
                      <a:pt x="4025" y="1155"/>
                      <a:pt x="4846" y="333"/>
                      <a:pt x="5858" y="333"/>
                    </a:cubicBezTo>
                    <a:cubicBezTo>
                      <a:pt x="6787" y="333"/>
                      <a:pt x="7585" y="1048"/>
                      <a:pt x="7680" y="1965"/>
                    </a:cubicBezTo>
                    <a:cubicBezTo>
                      <a:pt x="7704" y="2060"/>
                      <a:pt x="7775" y="2119"/>
                      <a:pt x="7858" y="2119"/>
                    </a:cubicBezTo>
                    <a:cubicBezTo>
                      <a:pt x="7954" y="2107"/>
                      <a:pt x="8013" y="2024"/>
                      <a:pt x="8013" y="1941"/>
                    </a:cubicBezTo>
                    <a:cubicBezTo>
                      <a:pt x="7954" y="1417"/>
                      <a:pt x="7716" y="929"/>
                      <a:pt x="7311" y="572"/>
                    </a:cubicBezTo>
                    <a:cubicBezTo>
                      <a:pt x="6906" y="214"/>
                      <a:pt x="6406" y="0"/>
                      <a:pt x="5870" y="0"/>
                    </a:cubicBezTo>
                    <a:close/>
                  </a:path>
                </a:pathLst>
              </a:custGeom>
              <a:grpFill/>
              <a:ln>
                <a:noFill/>
              </a:ln>
            </p:spPr>
            <p:txBody>
              <a:bodyPr spcFirstLastPara="1" wrap="square" lIns="68569" tIns="68569" rIns="68569" bIns="68569" anchor="ctr" anchorCtr="0">
                <a:noAutofit/>
              </a:bodyPr>
              <a:lstStyle/>
              <a:p>
                <a:endParaRPr sz="1350"/>
              </a:p>
            </p:txBody>
          </p:sp>
          <p:sp>
            <p:nvSpPr>
              <p:cNvPr id="30" name="Google Shape;10485;p80"/>
              <p:cNvSpPr/>
              <p:nvPr/>
            </p:nvSpPr>
            <p:spPr>
              <a:xfrm>
                <a:off x="1948120" y="3388532"/>
                <a:ext cx="78852" cy="75367"/>
              </a:xfrm>
              <a:custGeom>
                <a:avLst/>
                <a:gdLst/>
                <a:ahLst/>
                <a:cxnLst/>
                <a:rect l="l" t="t" r="r" b="b"/>
                <a:pathLst>
                  <a:path w="2489" h="2379" extrusionOk="0">
                    <a:moveTo>
                      <a:pt x="1513" y="330"/>
                    </a:moveTo>
                    <a:cubicBezTo>
                      <a:pt x="1667" y="330"/>
                      <a:pt x="1798" y="390"/>
                      <a:pt x="1917" y="497"/>
                    </a:cubicBezTo>
                    <a:cubicBezTo>
                      <a:pt x="2132" y="700"/>
                      <a:pt x="2132" y="1057"/>
                      <a:pt x="1905" y="1283"/>
                    </a:cubicBezTo>
                    <a:cubicBezTo>
                      <a:pt x="1792" y="1396"/>
                      <a:pt x="1646" y="1453"/>
                      <a:pt x="1504" y="1453"/>
                    </a:cubicBezTo>
                    <a:cubicBezTo>
                      <a:pt x="1361" y="1453"/>
                      <a:pt x="1221" y="1396"/>
                      <a:pt x="1120" y="1283"/>
                    </a:cubicBezTo>
                    <a:cubicBezTo>
                      <a:pt x="893" y="1057"/>
                      <a:pt x="893" y="700"/>
                      <a:pt x="1120" y="497"/>
                    </a:cubicBezTo>
                    <a:cubicBezTo>
                      <a:pt x="1215" y="390"/>
                      <a:pt x="1370" y="330"/>
                      <a:pt x="1513" y="330"/>
                    </a:cubicBezTo>
                    <a:close/>
                    <a:moveTo>
                      <a:pt x="1518" y="0"/>
                    </a:moveTo>
                    <a:cubicBezTo>
                      <a:pt x="1292" y="0"/>
                      <a:pt x="1066" y="86"/>
                      <a:pt x="893" y="259"/>
                    </a:cubicBezTo>
                    <a:cubicBezTo>
                      <a:pt x="584" y="569"/>
                      <a:pt x="548" y="1033"/>
                      <a:pt x="786" y="1390"/>
                    </a:cubicBezTo>
                    <a:lnTo>
                      <a:pt x="60" y="2116"/>
                    </a:lnTo>
                    <a:cubicBezTo>
                      <a:pt x="0" y="2176"/>
                      <a:pt x="0" y="2283"/>
                      <a:pt x="60" y="2343"/>
                    </a:cubicBezTo>
                    <a:cubicBezTo>
                      <a:pt x="96" y="2366"/>
                      <a:pt x="131" y="2378"/>
                      <a:pt x="179" y="2378"/>
                    </a:cubicBezTo>
                    <a:cubicBezTo>
                      <a:pt x="227" y="2378"/>
                      <a:pt x="274" y="2366"/>
                      <a:pt x="298" y="2343"/>
                    </a:cubicBezTo>
                    <a:lnTo>
                      <a:pt x="1024" y="1604"/>
                    </a:lnTo>
                    <a:cubicBezTo>
                      <a:pt x="1179" y="1712"/>
                      <a:pt x="1358" y="1759"/>
                      <a:pt x="1536" y="1759"/>
                    </a:cubicBezTo>
                    <a:cubicBezTo>
                      <a:pt x="1763" y="1759"/>
                      <a:pt x="1977" y="1664"/>
                      <a:pt x="2155" y="1509"/>
                    </a:cubicBezTo>
                    <a:cubicBezTo>
                      <a:pt x="2489" y="1164"/>
                      <a:pt x="2489" y="592"/>
                      <a:pt x="2144" y="259"/>
                    </a:cubicBezTo>
                    <a:cubicBezTo>
                      <a:pt x="1971" y="86"/>
                      <a:pt x="1745" y="0"/>
                      <a:pt x="1518" y="0"/>
                    </a:cubicBezTo>
                    <a:close/>
                  </a:path>
                </a:pathLst>
              </a:custGeom>
              <a:grpFill/>
              <a:ln>
                <a:noFill/>
              </a:ln>
            </p:spPr>
            <p:txBody>
              <a:bodyPr spcFirstLastPara="1" wrap="square" lIns="68569" tIns="68569" rIns="68569" bIns="68569" anchor="ctr" anchorCtr="0">
                <a:noAutofit/>
              </a:bodyPr>
              <a:lstStyle/>
              <a:p>
                <a:endParaRPr sz="1350"/>
              </a:p>
            </p:txBody>
          </p:sp>
          <p:sp>
            <p:nvSpPr>
              <p:cNvPr id="31" name="Google Shape;10486;p80"/>
              <p:cNvSpPr/>
              <p:nvPr/>
            </p:nvSpPr>
            <p:spPr>
              <a:xfrm>
                <a:off x="1800270" y="3513636"/>
                <a:ext cx="162582" cy="10233"/>
              </a:xfrm>
              <a:custGeom>
                <a:avLst/>
                <a:gdLst/>
                <a:ahLst/>
                <a:cxnLst/>
                <a:rect l="l" t="t" r="r" b="b"/>
                <a:pathLst>
                  <a:path w="5132" h="323" extrusionOk="0">
                    <a:moveTo>
                      <a:pt x="155" y="1"/>
                    </a:moveTo>
                    <a:cubicBezTo>
                      <a:pt x="72" y="1"/>
                      <a:pt x="0" y="72"/>
                      <a:pt x="0" y="156"/>
                    </a:cubicBezTo>
                    <a:cubicBezTo>
                      <a:pt x="0" y="251"/>
                      <a:pt x="72" y="322"/>
                      <a:pt x="155" y="322"/>
                    </a:cubicBezTo>
                    <a:lnTo>
                      <a:pt x="4965" y="322"/>
                    </a:lnTo>
                    <a:cubicBezTo>
                      <a:pt x="5060" y="322"/>
                      <a:pt x="5132" y="251"/>
                      <a:pt x="5132" y="156"/>
                    </a:cubicBezTo>
                    <a:cubicBezTo>
                      <a:pt x="5132" y="72"/>
                      <a:pt x="5060" y="1"/>
                      <a:pt x="4965" y="1"/>
                    </a:cubicBezTo>
                    <a:close/>
                  </a:path>
                </a:pathLst>
              </a:custGeom>
              <a:grpFill/>
              <a:ln>
                <a:noFill/>
              </a:ln>
            </p:spPr>
            <p:txBody>
              <a:bodyPr spcFirstLastPara="1" wrap="square" lIns="68569" tIns="68569" rIns="68569" bIns="68569" anchor="ctr" anchorCtr="0">
                <a:noAutofit/>
              </a:bodyPr>
              <a:lstStyle/>
              <a:p>
                <a:endParaRPr sz="1350"/>
              </a:p>
            </p:txBody>
          </p:sp>
          <p:sp>
            <p:nvSpPr>
              <p:cNvPr id="32" name="Google Shape;10487;p80"/>
              <p:cNvSpPr/>
              <p:nvPr/>
            </p:nvSpPr>
            <p:spPr>
              <a:xfrm>
                <a:off x="1800270" y="3536287"/>
                <a:ext cx="162582" cy="10201"/>
              </a:xfrm>
              <a:custGeom>
                <a:avLst/>
                <a:gdLst/>
                <a:ahLst/>
                <a:cxnLst/>
                <a:rect l="l" t="t" r="r" b="b"/>
                <a:pathLst>
                  <a:path w="5132" h="322" extrusionOk="0">
                    <a:moveTo>
                      <a:pt x="155" y="0"/>
                    </a:moveTo>
                    <a:cubicBezTo>
                      <a:pt x="72" y="0"/>
                      <a:pt x="0" y="72"/>
                      <a:pt x="0" y="155"/>
                    </a:cubicBezTo>
                    <a:cubicBezTo>
                      <a:pt x="0" y="250"/>
                      <a:pt x="72" y="322"/>
                      <a:pt x="155" y="322"/>
                    </a:cubicBezTo>
                    <a:lnTo>
                      <a:pt x="4965" y="322"/>
                    </a:lnTo>
                    <a:cubicBezTo>
                      <a:pt x="5060" y="322"/>
                      <a:pt x="5132" y="250"/>
                      <a:pt x="5132" y="155"/>
                    </a:cubicBezTo>
                    <a:cubicBezTo>
                      <a:pt x="5132" y="72"/>
                      <a:pt x="5060" y="0"/>
                      <a:pt x="4965" y="0"/>
                    </a:cubicBezTo>
                    <a:close/>
                  </a:path>
                </a:pathLst>
              </a:custGeom>
              <a:grpFill/>
              <a:ln>
                <a:noFill/>
              </a:ln>
            </p:spPr>
            <p:txBody>
              <a:bodyPr spcFirstLastPara="1" wrap="square" lIns="68569" tIns="68569" rIns="68569" bIns="68569" anchor="ctr" anchorCtr="0">
                <a:noAutofit/>
              </a:bodyPr>
              <a:lstStyle/>
              <a:p>
                <a:endParaRPr sz="1350"/>
              </a:p>
            </p:txBody>
          </p:sp>
          <p:sp>
            <p:nvSpPr>
              <p:cNvPr id="33" name="Google Shape;10488;p80"/>
              <p:cNvSpPr/>
              <p:nvPr/>
            </p:nvSpPr>
            <p:spPr>
              <a:xfrm>
                <a:off x="1800270" y="3558146"/>
                <a:ext cx="162582" cy="10613"/>
              </a:xfrm>
              <a:custGeom>
                <a:avLst/>
                <a:gdLst/>
                <a:ahLst/>
                <a:cxnLst/>
                <a:rect l="l" t="t" r="r" b="b"/>
                <a:pathLst>
                  <a:path w="5132" h="335" extrusionOk="0">
                    <a:moveTo>
                      <a:pt x="155" y="1"/>
                    </a:moveTo>
                    <a:cubicBezTo>
                      <a:pt x="72" y="1"/>
                      <a:pt x="0" y="84"/>
                      <a:pt x="0" y="168"/>
                    </a:cubicBezTo>
                    <a:cubicBezTo>
                      <a:pt x="0" y="263"/>
                      <a:pt x="72" y="334"/>
                      <a:pt x="155" y="334"/>
                    </a:cubicBezTo>
                    <a:lnTo>
                      <a:pt x="4965" y="334"/>
                    </a:lnTo>
                    <a:cubicBezTo>
                      <a:pt x="5060" y="334"/>
                      <a:pt x="5132" y="263"/>
                      <a:pt x="5132" y="168"/>
                    </a:cubicBezTo>
                    <a:cubicBezTo>
                      <a:pt x="5132" y="84"/>
                      <a:pt x="5060" y="1"/>
                      <a:pt x="4965" y="1"/>
                    </a:cubicBezTo>
                    <a:close/>
                  </a:path>
                </a:pathLst>
              </a:custGeom>
              <a:grpFill/>
              <a:ln>
                <a:noFill/>
              </a:ln>
            </p:spPr>
            <p:txBody>
              <a:bodyPr spcFirstLastPara="1" wrap="square" lIns="68569" tIns="68569" rIns="68569" bIns="68569" anchor="ctr" anchorCtr="0">
                <a:noAutofit/>
              </a:bodyPr>
              <a:lstStyle/>
              <a:p>
                <a:endParaRPr sz="1350"/>
              </a:p>
            </p:txBody>
          </p:sp>
          <p:sp>
            <p:nvSpPr>
              <p:cNvPr id="34" name="Google Shape;10489;p80"/>
              <p:cNvSpPr/>
              <p:nvPr/>
            </p:nvSpPr>
            <p:spPr>
              <a:xfrm>
                <a:off x="1800270" y="3580798"/>
                <a:ext cx="162582" cy="10581"/>
              </a:xfrm>
              <a:custGeom>
                <a:avLst/>
                <a:gdLst/>
                <a:ahLst/>
                <a:cxnLst/>
                <a:rect l="l" t="t" r="r" b="b"/>
                <a:pathLst>
                  <a:path w="5132" h="334" extrusionOk="0">
                    <a:moveTo>
                      <a:pt x="155" y="0"/>
                    </a:moveTo>
                    <a:cubicBezTo>
                      <a:pt x="72" y="0"/>
                      <a:pt x="0" y="84"/>
                      <a:pt x="0" y="167"/>
                    </a:cubicBezTo>
                    <a:cubicBezTo>
                      <a:pt x="0" y="262"/>
                      <a:pt x="72" y="334"/>
                      <a:pt x="155" y="334"/>
                    </a:cubicBezTo>
                    <a:lnTo>
                      <a:pt x="4965" y="334"/>
                    </a:lnTo>
                    <a:cubicBezTo>
                      <a:pt x="5060" y="334"/>
                      <a:pt x="5132" y="262"/>
                      <a:pt x="5132" y="167"/>
                    </a:cubicBezTo>
                    <a:cubicBezTo>
                      <a:pt x="5132" y="84"/>
                      <a:pt x="5060" y="0"/>
                      <a:pt x="4965" y="0"/>
                    </a:cubicBezTo>
                    <a:close/>
                  </a:path>
                </a:pathLst>
              </a:custGeom>
              <a:grpFill/>
              <a:ln>
                <a:noFill/>
              </a:ln>
            </p:spPr>
            <p:txBody>
              <a:bodyPr spcFirstLastPara="1" wrap="square" lIns="68569" tIns="68569" rIns="68569" bIns="68569" anchor="ctr" anchorCtr="0">
                <a:noAutofit/>
              </a:bodyPr>
              <a:lstStyle/>
              <a:p>
                <a:endParaRPr sz="1350"/>
              </a:p>
            </p:txBody>
          </p:sp>
        </p:grpSp>
      </p:grpSp>
      <p:grpSp>
        <p:nvGrpSpPr>
          <p:cNvPr id="42" name="Group 41"/>
          <p:cNvGrpSpPr/>
          <p:nvPr/>
        </p:nvGrpSpPr>
        <p:grpSpPr>
          <a:xfrm>
            <a:off x="5004920" y="1321391"/>
            <a:ext cx="1563036" cy="1114521"/>
            <a:chOff x="6673226" y="791063"/>
            <a:chExt cx="2084048" cy="1486028"/>
          </a:xfrm>
        </p:grpSpPr>
        <p:sp>
          <p:nvSpPr>
            <p:cNvPr id="12" name="Subtitle 9"/>
            <p:cNvSpPr txBox="1">
              <a:spLocks/>
            </p:cNvSpPr>
            <p:nvPr/>
          </p:nvSpPr>
          <p:spPr>
            <a:xfrm>
              <a:off x="6838950" y="1407121"/>
              <a:ext cx="1752600" cy="644525"/>
            </a:xfrm>
            <a:prstGeom prst="rect">
              <a:avLst/>
            </a:prstGeom>
          </p:spPr>
          <p:txBody>
            <a:bodyPr vert="horz" lIns="68580" tIns="34290" rIns="68580" bIns="34290" rtlCol="0" anchor="b">
              <a:noAutofit/>
            </a:bodyPr>
            <a:lstStyle>
              <a:lvl1pPr marL="0" indent="0" algn="r" defTabSz="914400" rtl="0" eaLnBrk="1" latinLnBrk="0" hangingPunct="1">
                <a:lnSpc>
                  <a:spcPct val="90000"/>
                </a:lnSpc>
                <a:spcBef>
                  <a:spcPts val="1000"/>
                </a:spcBef>
                <a:buFont typeface="Arial" panose="020B0604020202020204" pitchFamily="34" charset="0"/>
                <a:buNone/>
                <a:defRPr sz="1800" b="1" kern="1200">
                  <a:solidFill>
                    <a:schemeClr val="accent2"/>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ctr"/>
              <a:r>
                <a:rPr lang="en-IN" sz="2400" dirty="0">
                  <a:solidFill>
                    <a:schemeClr val="bg1"/>
                  </a:solidFill>
                  <a:latin typeface="+mj-lt"/>
                </a:rPr>
                <a:t>15</a:t>
              </a:r>
            </a:p>
          </p:txBody>
        </p:sp>
        <p:sp>
          <p:nvSpPr>
            <p:cNvPr id="13" name="Rectangle 12"/>
            <p:cNvSpPr/>
            <p:nvPr/>
          </p:nvSpPr>
          <p:spPr>
            <a:xfrm>
              <a:off x="6673226" y="1907759"/>
              <a:ext cx="2084048" cy="369332"/>
            </a:xfrm>
            <a:prstGeom prst="rect">
              <a:avLst/>
            </a:prstGeom>
          </p:spPr>
          <p:txBody>
            <a:bodyPr wrap="square">
              <a:spAutoFit/>
            </a:bodyPr>
            <a:lstStyle/>
            <a:p>
              <a:pPr algn="ctr"/>
              <a:r>
                <a:rPr lang="en-GB" sz="1200" kern="0" dirty="0">
                  <a:solidFill>
                    <a:schemeClr val="bg1"/>
                  </a:solidFill>
                  <a:latin typeface="Segoe UI" panose="020B0502040204020203" pitchFamily="34" charset="0"/>
                  <a:cs typeface="Segoe UI" panose="020B0502040204020203" pitchFamily="34" charset="0"/>
                </a:rPr>
                <a:t>Joint use parks </a:t>
              </a:r>
            </a:p>
          </p:txBody>
        </p:sp>
        <p:grpSp>
          <p:nvGrpSpPr>
            <p:cNvPr id="35" name="Google Shape;8922;p77"/>
            <p:cNvGrpSpPr/>
            <p:nvPr/>
          </p:nvGrpSpPr>
          <p:grpSpPr>
            <a:xfrm>
              <a:off x="7476988" y="791063"/>
              <a:ext cx="476524" cy="611336"/>
              <a:chOff x="6974158" y="2789537"/>
              <a:chExt cx="255247" cy="327458"/>
            </a:xfrm>
            <a:solidFill>
              <a:schemeClr val="bg1"/>
            </a:solidFill>
          </p:grpSpPr>
          <p:sp>
            <p:nvSpPr>
              <p:cNvPr id="36" name="Google Shape;8923;p77"/>
              <p:cNvSpPr/>
              <p:nvPr/>
            </p:nvSpPr>
            <p:spPr>
              <a:xfrm>
                <a:off x="7066407" y="2897282"/>
                <a:ext cx="9876" cy="14798"/>
              </a:xfrm>
              <a:custGeom>
                <a:avLst/>
                <a:gdLst/>
                <a:ahLst/>
                <a:cxnLst/>
                <a:rect l="l" t="t" r="r" b="b"/>
                <a:pathLst>
                  <a:path w="311" h="466" extrusionOk="0">
                    <a:moveTo>
                      <a:pt x="144" y="1"/>
                    </a:moveTo>
                    <a:cubicBezTo>
                      <a:pt x="60" y="1"/>
                      <a:pt x="1" y="84"/>
                      <a:pt x="1" y="155"/>
                    </a:cubicBezTo>
                    <a:lnTo>
                      <a:pt x="1" y="322"/>
                    </a:lnTo>
                    <a:cubicBezTo>
                      <a:pt x="1" y="405"/>
                      <a:pt x="72" y="465"/>
                      <a:pt x="144" y="465"/>
                    </a:cubicBezTo>
                    <a:cubicBezTo>
                      <a:pt x="227" y="465"/>
                      <a:pt x="299" y="394"/>
                      <a:pt x="299" y="322"/>
                    </a:cubicBezTo>
                    <a:lnTo>
                      <a:pt x="299" y="155"/>
                    </a:lnTo>
                    <a:cubicBezTo>
                      <a:pt x="310" y="60"/>
                      <a:pt x="239" y="1"/>
                      <a:pt x="144" y="1"/>
                    </a:cubicBezTo>
                    <a:close/>
                  </a:path>
                </a:pathLst>
              </a:custGeom>
              <a:grpFill/>
              <a:ln>
                <a:noFill/>
              </a:ln>
            </p:spPr>
            <p:txBody>
              <a:bodyPr spcFirstLastPara="1" wrap="square" lIns="68569" tIns="68569" rIns="68569" bIns="68569" anchor="ctr" anchorCtr="0">
                <a:noAutofit/>
              </a:bodyPr>
              <a:lstStyle/>
              <a:p>
                <a:endParaRPr sz="1350"/>
              </a:p>
            </p:txBody>
          </p:sp>
          <p:sp>
            <p:nvSpPr>
              <p:cNvPr id="37" name="Google Shape;8924;p77"/>
              <p:cNvSpPr/>
              <p:nvPr/>
            </p:nvSpPr>
            <p:spPr>
              <a:xfrm>
                <a:off x="7127662" y="2897282"/>
                <a:ext cx="9495" cy="14798"/>
              </a:xfrm>
              <a:custGeom>
                <a:avLst/>
                <a:gdLst/>
                <a:ahLst/>
                <a:cxnLst/>
                <a:rect l="l" t="t" r="r" b="b"/>
                <a:pathLst>
                  <a:path w="299" h="466" extrusionOk="0">
                    <a:moveTo>
                      <a:pt x="155" y="1"/>
                    </a:moveTo>
                    <a:cubicBezTo>
                      <a:pt x="60" y="1"/>
                      <a:pt x="1" y="84"/>
                      <a:pt x="1" y="155"/>
                    </a:cubicBezTo>
                    <a:lnTo>
                      <a:pt x="1" y="322"/>
                    </a:lnTo>
                    <a:cubicBezTo>
                      <a:pt x="1" y="405"/>
                      <a:pt x="84" y="465"/>
                      <a:pt x="155" y="465"/>
                    </a:cubicBezTo>
                    <a:cubicBezTo>
                      <a:pt x="227" y="465"/>
                      <a:pt x="298" y="394"/>
                      <a:pt x="298" y="322"/>
                    </a:cubicBezTo>
                    <a:lnTo>
                      <a:pt x="298" y="155"/>
                    </a:lnTo>
                    <a:cubicBezTo>
                      <a:pt x="298" y="60"/>
                      <a:pt x="239" y="1"/>
                      <a:pt x="155" y="1"/>
                    </a:cubicBezTo>
                    <a:close/>
                  </a:path>
                </a:pathLst>
              </a:custGeom>
              <a:grpFill/>
              <a:ln>
                <a:noFill/>
              </a:ln>
            </p:spPr>
            <p:txBody>
              <a:bodyPr spcFirstLastPara="1" wrap="square" lIns="68569" tIns="68569" rIns="68569" bIns="68569" anchor="ctr" anchorCtr="0">
                <a:noAutofit/>
              </a:bodyPr>
              <a:lstStyle/>
              <a:p>
                <a:endParaRPr sz="1350"/>
              </a:p>
            </p:txBody>
          </p:sp>
          <p:sp>
            <p:nvSpPr>
              <p:cNvPr id="38" name="Google Shape;8925;p77"/>
              <p:cNvSpPr/>
              <p:nvPr/>
            </p:nvSpPr>
            <p:spPr>
              <a:xfrm>
                <a:off x="7081935" y="2933292"/>
                <a:ext cx="40837" cy="14703"/>
              </a:xfrm>
              <a:custGeom>
                <a:avLst/>
                <a:gdLst/>
                <a:ahLst/>
                <a:cxnLst/>
                <a:rect l="l" t="t" r="r" b="b"/>
                <a:pathLst>
                  <a:path w="1286" h="463" extrusionOk="0">
                    <a:moveTo>
                      <a:pt x="162" y="1"/>
                    </a:moveTo>
                    <a:cubicBezTo>
                      <a:pt x="125" y="1"/>
                      <a:pt x="89" y="16"/>
                      <a:pt x="60" y="45"/>
                    </a:cubicBezTo>
                    <a:cubicBezTo>
                      <a:pt x="0" y="105"/>
                      <a:pt x="0" y="200"/>
                      <a:pt x="60" y="260"/>
                    </a:cubicBezTo>
                    <a:cubicBezTo>
                      <a:pt x="191" y="391"/>
                      <a:pt x="417" y="462"/>
                      <a:pt x="655" y="462"/>
                    </a:cubicBezTo>
                    <a:cubicBezTo>
                      <a:pt x="893" y="462"/>
                      <a:pt x="1119" y="391"/>
                      <a:pt x="1250" y="260"/>
                    </a:cubicBezTo>
                    <a:cubicBezTo>
                      <a:pt x="1286" y="200"/>
                      <a:pt x="1286" y="105"/>
                      <a:pt x="1226" y="45"/>
                    </a:cubicBezTo>
                    <a:cubicBezTo>
                      <a:pt x="1197" y="16"/>
                      <a:pt x="1158" y="1"/>
                      <a:pt x="1119" y="1"/>
                    </a:cubicBezTo>
                    <a:cubicBezTo>
                      <a:pt x="1081" y="1"/>
                      <a:pt x="1042" y="16"/>
                      <a:pt x="1012" y="45"/>
                    </a:cubicBezTo>
                    <a:cubicBezTo>
                      <a:pt x="953" y="105"/>
                      <a:pt x="822" y="164"/>
                      <a:pt x="643" y="164"/>
                    </a:cubicBezTo>
                    <a:cubicBezTo>
                      <a:pt x="464" y="164"/>
                      <a:pt x="310" y="105"/>
                      <a:pt x="274" y="45"/>
                    </a:cubicBezTo>
                    <a:cubicBezTo>
                      <a:pt x="238" y="16"/>
                      <a:pt x="199" y="1"/>
                      <a:pt x="162" y="1"/>
                    </a:cubicBezTo>
                    <a:close/>
                  </a:path>
                </a:pathLst>
              </a:custGeom>
              <a:grpFill/>
              <a:ln>
                <a:noFill/>
              </a:ln>
            </p:spPr>
            <p:txBody>
              <a:bodyPr spcFirstLastPara="1" wrap="square" lIns="68569" tIns="68569" rIns="68569" bIns="68569" anchor="ctr" anchorCtr="0">
                <a:noAutofit/>
              </a:bodyPr>
              <a:lstStyle/>
              <a:p>
                <a:endParaRPr sz="1350"/>
              </a:p>
            </p:txBody>
          </p:sp>
          <p:sp>
            <p:nvSpPr>
              <p:cNvPr id="39" name="Google Shape;8926;p77"/>
              <p:cNvSpPr/>
              <p:nvPr/>
            </p:nvSpPr>
            <p:spPr>
              <a:xfrm>
                <a:off x="6974158" y="2789537"/>
                <a:ext cx="255247" cy="327458"/>
              </a:xfrm>
              <a:custGeom>
                <a:avLst/>
                <a:gdLst/>
                <a:ahLst/>
                <a:cxnLst/>
                <a:rect l="l" t="t" r="r" b="b"/>
                <a:pathLst>
                  <a:path w="8038" h="10312" extrusionOk="0">
                    <a:moveTo>
                      <a:pt x="6228" y="2167"/>
                    </a:moveTo>
                    <a:lnTo>
                      <a:pt x="6132" y="3239"/>
                    </a:lnTo>
                    <a:lnTo>
                      <a:pt x="6121" y="3239"/>
                    </a:lnTo>
                    <a:cubicBezTo>
                      <a:pt x="6025" y="3239"/>
                      <a:pt x="5942" y="3156"/>
                      <a:pt x="5942" y="3060"/>
                    </a:cubicBezTo>
                    <a:lnTo>
                      <a:pt x="5942" y="2227"/>
                    </a:lnTo>
                    <a:cubicBezTo>
                      <a:pt x="6049" y="2227"/>
                      <a:pt x="6132" y="2191"/>
                      <a:pt x="6228" y="2167"/>
                    </a:cubicBezTo>
                    <a:close/>
                    <a:moveTo>
                      <a:pt x="5787" y="322"/>
                    </a:moveTo>
                    <a:cubicBezTo>
                      <a:pt x="6240" y="322"/>
                      <a:pt x="6609" y="691"/>
                      <a:pt x="6609" y="1131"/>
                    </a:cubicBezTo>
                    <a:cubicBezTo>
                      <a:pt x="6609" y="1584"/>
                      <a:pt x="6240" y="1953"/>
                      <a:pt x="5787" y="1953"/>
                    </a:cubicBezTo>
                    <a:cubicBezTo>
                      <a:pt x="5490" y="1953"/>
                      <a:pt x="5228" y="1786"/>
                      <a:pt x="5073" y="1536"/>
                    </a:cubicBezTo>
                    <a:cubicBezTo>
                      <a:pt x="5048" y="1487"/>
                      <a:pt x="4996" y="1455"/>
                      <a:pt x="4942" y="1455"/>
                    </a:cubicBezTo>
                    <a:cubicBezTo>
                      <a:pt x="4918" y="1455"/>
                      <a:pt x="4893" y="1462"/>
                      <a:pt x="4870" y="1477"/>
                    </a:cubicBezTo>
                    <a:cubicBezTo>
                      <a:pt x="4799" y="1524"/>
                      <a:pt x="4763" y="1608"/>
                      <a:pt x="4811" y="1691"/>
                    </a:cubicBezTo>
                    <a:cubicBezTo>
                      <a:pt x="4823" y="1703"/>
                      <a:pt x="4823" y="1715"/>
                      <a:pt x="4835" y="1727"/>
                    </a:cubicBezTo>
                    <a:cubicBezTo>
                      <a:pt x="4775" y="1763"/>
                      <a:pt x="4716" y="1786"/>
                      <a:pt x="4656" y="1786"/>
                    </a:cubicBezTo>
                    <a:cubicBezTo>
                      <a:pt x="4477" y="1786"/>
                      <a:pt x="4335" y="1643"/>
                      <a:pt x="4335" y="1465"/>
                    </a:cubicBezTo>
                    <a:cubicBezTo>
                      <a:pt x="4335" y="1370"/>
                      <a:pt x="4263" y="1310"/>
                      <a:pt x="4180" y="1310"/>
                    </a:cubicBezTo>
                    <a:cubicBezTo>
                      <a:pt x="4108" y="1310"/>
                      <a:pt x="4037" y="1393"/>
                      <a:pt x="4037" y="1465"/>
                    </a:cubicBezTo>
                    <a:cubicBezTo>
                      <a:pt x="4037" y="1810"/>
                      <a:pt x="4323" y="2108"/>
                      <a:pt x="4680" y="2108"/>
                    </a:cubicBezTo>
                    <a:cubicBezTo>
                      <a:pt x="4811" y="2108"/>
                      <a:pt x="4942" y="2060"/>
                      <a:pt x="5061" y="1965"/>
                    </a:cubicBezTo>
                    <a:cubicBezTo>
                      <a:pt x="5228" y="2120"/>
                      <a:pt x="5442" y="2227"/>
                      <a:pt x="5668" y="2251"/>
                    </a:cubicBezTo>
                    <a:lnTo>
                      <a:pt x="5668" y="3072"/>
                    </a:lnTo>
                    <a:cubicBezTo>
                      <a:pt x="5668" y="3334"/>
                      <a:pt x="5882" y="3548"/>
                      <a:pt x="6144" y="3548"/>
                    </a:cubicBezTo>
                    <a:lnTo>
                      <a:pt x="6382" y="3548"/>
                    </a:lnTo>
                    <a:cubicBezTo>
                      <a:pt x="6454" y="3548"/>
                      <a:pt x="6513" y="3572"/>
                      <a:pt x="6573" y="3632"/>
                    </a:cubicBezTo>
                    <a:cubicBezTo>
                      <a:pt x="6621" y="3691"/>
                      <a:pt x="6656" y="3751"/>
                      <a:pt x="6633" y="3834"/>
                    </a:cubicBezTo>
                    <a:cubicBezTo>
                      <a:pt x="6621" y="3953"/>
                      <a:pt x="6502" y="4049"/>
                      <a:pt x="6371" y="4049"/>
                    </a:cubicBezTo>
                    <a:lnTo>
                      <a:pt x="6299" y="4049"/>
                    </a:lnTo>
                    <a:lnTo>
                      <a:pt x="6299" y="4037"/>
                    </a:lnTo>
                    <a:cubicBezTo>
                      <a:pt x="6299" y="3953"/>
                      <a:pt x="6216" y="3894"/>
                      <a:pt x="6144" y="3894"/>
                    </a:cubicBezTo>
                    <a:cubicBezTo>
                      <a:pt x="6061" y="3894"/>
                      <a:pt x="6001" y="3965"/>
                      <a:pt x="6001" y="4037"/>
                    </a:cubicBezTo>
                    <a:cubicBezTo>
                      <a:pt x="6001" y="5108"/>
                      <a:pt x="5120" y="5977"/>
                      <a:pt x="4049" y="5977"/>
                    </a:cubicBezTo>
                    <a:cubicBezTo>
                      <a:pt x="2953" y="5977"/>
                      <a:pt x="2084" y="5096"/>
                      <a:pt x="2084" y="4025"/>
                    </a:cubicBezTo>
                    <a:cubicBezTo>
                      <a:pt x="2084" y="3929"/>
                      <a:pt x="2013" y="3870"/>
                      <a:pt x="1941" y="3870"/>
                    </a:cubicBezTo>
                    <a:cubicBezTo>
                      <a:pt x="1858" y="3870"/>
                      <a:pt x="1787" y="3953"/>
                      <a:pt x="1787" y="4025"/>
                    </a:cubicBezTo>
                    <a:lnTo>
                      <a:pt x="1787" y="4037"/>
                    </a:lnTo>
                    <a:lnTo>
                      <a:pt x="1703" y="4037"/>
                    </a:lnTo>
                    <a:cubicBezTo>
                      <a:pt x="1620" y="4037"/>
                      <a:pt x="1560" y="4013"/>
                      <a:pt x="1501" y="3953"/>
                    </a:cubicBezTo>
                    <a:cubicBezTo>
                      <a:pt x="1465" y="3894"/>
                      <a:pt x="1429" y="3834"/>
                      <a:pt x="1441" y="3751"/>
                    </a:cubicBezTo>
                    <a:cubicBezTo>
                      <a:pt x="1465" y="3632"/>
                      <a:pt x="1584" y="3537"/>
                      <a:pt x="1715" y="3537"/>
                    </a:cubicBezTo>
                    <a:lnTo>
                      <a:pt x="1941" y="3537"/>
                    </a:lnTo>
                    <a:cubicBezTo>
                      <a:pt x="2203" y="3537"/>
                      <a:pt x="2418" y="3322"/>
                      <a:pt x="2418" y="3060"/>
                    </a:cubicBezTo>
                    <a:lnTo>
                      <a:pt x="2418" y="2358"/>
                    </a:lnTo>
                    <a:cubicBezTo>
                      <a:pt x="2418" y="2084"/>
                      <a:pt x="2632" y="1870"/>
                      <a:pt x="2906" y="1870"/>
                    </a:cubicBezTo>
                    <a:lnTo>
                      <a:pt x="3525" y="1870"/>
                    </a:lnTo>
                    <a:cubicBezTo>
                      <a:pt x="3620" y="1870"/>
                      <a:pt x="3680" y="1786"/>
                      <a:pt x="3680" y="1715"/>
                    </a:cubicBezTo>
                    <a:cubicBezTo>
                      <a:pt x="3680" y="1632"/>
                      <a:pt x="3608" y="1572"/>
                      <a:pt x="3525" y="1572"/>
                    </a:cubicBezTo>
                    <a:lnTo>
                      <a:pt x="2906" y="1572"/>
                    </a:lnTo>
                    <a:cubicBezTo>
                      <a:pt x="2477" y="1572"/>
                      <a:pt x="2120" y="1929"/>
                      <a:pt x="2120" y="2358"/>
                    </a:cubicBezTo>
                    <a:lnTo>
                      <a:pt x="2120" y="3060"/>
                    </a:lnTo>
                    <a:cubicBezTo>
                      <a:pt x="2120" y="3144"/>
                      <a:pt x="2037" y="3239"/>
                      <a:pt x="1941" y="3239"/>
                    </a:cubicBezTo>
                    <a:lnTo>
                      <a:pt x="1906" y="3239"/>
                    </a:lnTo>
                    <a:lnTo>
                      <a:pt x="1739" y="1572"/>
                    </a:lnTo>
                    <a:cubicBezTo>
                      <a:pt x="1715" y="1251"/>
                      <a:pt x="1822" y="929"/>
                      <a:pt x="2025" y="691"/>
                    </a:cubicBezTo>
                    <a:cubicBezTo>
                      <a:pt x="2239" y="453"/>
                      <a:pt x="2549" y="322"/>
                      <a:pt x="2870" y="322"/>
                    </a:cubicBezTo>
                    <a:close/>
                    <a:moveTo>
                      <a:pt x="5013" y="6013"/>
                    </a:moveTo>
                    <a:lnTo>
                      <a:pt x="5013" y="6537"/>
                    </a:lnTo>
                    <a:cubicBezTo>
                      <a:pt x="5013" y="6823"/>
                      <a:pt x="5204" y="7073"/>
                      <a:pt x="5478" y="7144"/>
                    </a:cubicBezTo>
                    <a:lnTo>
                      <a:pt x="5740" y="7227"/>
                    </a:lnTo>
                    <a:cubicBezTo>
                      <a:pt x="5668" y="7478"/>
                      <a:pt x="5537" y="7716"/>
                      <a:pt x="5370" y="7906"/>
                    </a:cubicBezTo>
                    <a:cubicBezTo>
                      <a:pt x="5311" y="7966"/>
                      <a:pt x="5323" y="8073"/>
                      <a:pt x="5382" y="8120"/>
                    </a:cubicBezTo>
                    <a:cubicBezTo>
                      <a:pt x="5418" y="8144"/>
                      <a:pt x="5442" y="8156"/>
                      <a:pt x="5490" y="8156"/>
                    </a:cubicBezTo>
                    <a:cubicBezTo>
                      <a:pt x="5537" y="8156"/>
                      <a:pt x="5585" y="8144"/>
                      <a:pt x="5609" y="8120"/>
                    </a:cubicBezTo>
                    <a:cubicBezTo>
                      <a:pt x="5823" y="7882"/>
                      <a:pt x="5966" y="7608"/>
                      <a:pt x="6061" y="7311"/>
                    </a:cubicBezTo>
                    <a:lnTo>
                      <a:pt x="6382" y="7418"/>
                    </a:lnTo>
                    <a:cubicBezTo>
                      <a:pt x="6204" y="7906"/>
                      <a:pt x="5930" y="8335"/>
                      <a:pt x="5525" y="8668"/>
                    </a:cubicBezTo>
                    <a:cubicBezTo>
                      <a:pt x="5085" y="9013"/>
                      <a:pt x="4573" y="9204"/>
                      <a:pt x="4001" y="9204"/>
                    </a:cubicBezTo>
                    <a:cubicBezTo>
                      <a:pt x="3442" y="9204"/>
                      <a:pt x="2918" y="9025"/>
                      <a:pt x="2489" y="8668"/>
                    </a:cubicBezTo>
                    <a:cubicBezTo>
                      <a:pt x="2096" y="8359"/>
                      <a:pt x="1810" y="7918"/>
                      <a:pt x="1668" y="7442"/>
                    </a:cubicBezTo>
                    <a:lnTo>
                      <a:pt x="2001" y="7347"/>
                    </a:lnTo>
                    <a:cubicBezTo>
                      <a:pt x="2108" y="7739"/>
                      <a:pt x="2358" y="8097"/>
                      <a:pt x="2680" y="8370"/>
                    </a:cubicBezTo>
                    <a:cubicBezTo>
                      <a:pt x="3049" y="8668"/>
                      <a:pt x="3513" y="8847"/>
                      <a:pt x="4001" y="8847"/>
                    </a:cubicBezTo>
                    <a:cubicBezTo>
                      <a:pt x="4382" y="8847"/>
                      <a:pt x="4739" y="8751"/>
                      <a:pt x="5049" y="8561"/>
                    </a:cubicBezTo>
                    <a:cubicBezTo>
                      <a:pt x="5120" y="8513"/>
                      <a:pt x="5132" y="8430"/>
                      <a:pt x="5109" y="8359"/>
                    </a:cubicBezTo>
                    <a:cubicBezTo>
                      <a:pt x="5077" y="8304"/>
                      <a:pt x="5031" y="8280"/>
                      <a:pt x="4979" y="8280"/>
                    </a:cubicBezTo>
                    <a:cubicBezTo>
                      <a:pt x="4952" y="8280"/>
                      <a:pt x="4923" y="8287"/>
                      <a:pt x="4894" y="8299"/>
                    </a:cubicBezTo>
                    <a:cubicBezTo>
                      <a:pt x="4632" y="8442"/>
                      <a:pt x="4311" y="8537"/>
                      <a:pt x="4001" y="8537"/>
                    </a:cubicBezTo>
                    <a:cubicBezTo>
                      <a:pt x="3215" y="8537"/>
                      <a:pt x="2513" y="8001"/>
                      <a:pt x="2299" y="7239"/>
                    </a:cubicBezTo>
                    <a:lnTo>
                      <a:pt x="2596" y="7144"/>
                    </a:lnTo>
                    <a:cubicBezTo>
                      <a:pt x="2858" y="7073"/>
                      <a:pt x="3049" y="6823"/>
                      <a:pt x="3049" y="6537"/>
                    </a:cubicBezTo>
                    <a:lnTo>
                      <a:pt x="3049" y="6013"/>
                    </a:lnTo>
                    <a:cubicBezTo>
                      <a:pt x="3346" y="6168"/>
                      <a:pt x="3680" y="6239"/>
                      <a:pt x="4037" y="6239"/>
                    </a:cubicBezTo>
                    <a:cubicBezTo>
                      <a:pt x="4394" y="6239"/>
                      <a:pt x="4716" y="6168"/>
                      <a:pt x="5013" y="6013"/>
                    </a:cubicBezTo>
                    <a:close/>
                    <a:moveTo>
                      <a:pt x="2870" y="0"/>
                    </a:moveTo>
                    <a:cubicBezTo>
                      <a:pt x="2477" y="0"/>
                      <a:pt x="2084" y="179"/>
                      <a:pt x="1799" y="477"/>
                    </a:cubicBezTo>
                    <a:cubicBezTo>
                      <a:pt x="1537" y="774"/>
                      <a:pt x="1406" y="1179"/>
                      <a:pt x="1429" y="1596"/>
                    </a:cubicBezTo>
                    <a:lnTo>
                      <a:pt x="1596" y="3251"/>
                    </a:lnTo>
                    <a:cubicBezTo>
                      <a:pt x="1358" y="3298"/>
                      <a:pt x="1144" y="3489"/>
                      <a:pt x="1132" y="3739"/>
                    </a:cubicBezTo>
                    <a:cubicBezTo>
                      <a:pt x="1120" y="3894"/>
                      <a:pt x="1168" y="4049"/>
                      <a:pt x="1263" y="4168"/>
                    </a:cubicBezTo>
                    <a:cubicBezTo>
                      <a:pt x="1370" y="4287"/>
                      <a:pt x="1525" y="4346"/>
                      <a:pt x="1680" y="4346"/>
                    </a:cubicBezTo>
                    <a:lnTo>
                      <a:pt x="1799" y="4346"/>
                    </a:lnTo>
                    <a:cubicBezTo>
                      <a:pt x="1894" y="4989"/>
                      <a:pt x="2251" y="5525"/>
                      <a:pt x="2739" y="5882"/>
                    </a:cubicBezTo>
                    <a:lnTo>
                      <a:pt x="2739" y="6585"/>
                    </a:lnTo>
                    <a:cubicBezTo>
                      <a:pt x="2739" y="6727"/>
                      <a:pt x="2632" y="6870"/>
                      <a:pt x="2501" y="6894"/>
                    </a:cubicBezTo>
                    <a:lnTo>
                      <a:pt x="810" y="7406"/>
                    </a:lnTo>
                    <a:cubicBezTo>
                      <a:pt x="322" y="7537"/>
                      <a:pt x="1" y="7978"/>
                      <a:pt x="1" y="8478"/>
                    </a:cubicBezTo>
                    <a:lnTo>
                      <a:pt x="1" y="10168"/>
                    </a:lnTo>
                    <a:cubicBezTo>
                      <a:pt x="1" y="10252"/>
                      <a:pt x="72" y="10311"/>
                      <a:pt x="144" y="10311"/>
                    </a:cubicBezTo>
                    <a:cubicBezTo>
                      <a:pt x="227" y="10311"/>
                      <a:pt x="298" y="10240"/>
                      <a:pt x="298" y="10168"/>
                    </a:cubicBezTo>
                    <a:lnTo>
                      <a:pt x="298" y="8466"/>
                    </a:lnTo>
                    <a:cubicBezTo>
                      <a:pt x="298" y="8109"/>
                      <a:pt x="537" y="7787"/>
                      <a:pt x="882" y="7680"/>
                    </a:cubicBezTo>
                    <a:lnTo>
                      <a:pt x="1370" y="7537"/>
                    </a:lnTo>
                    <a:cubicBezTo>
                      <a:pt x="1513" y="8073"/>
                      <a:pt x="1846" y="8549"/>
                      <a:pt x="2275" y="8906"/>
                    </a:cubicBezTo>
                    <a:cubicBezTo>
                      <a:pt x="2751" y="9287"/>
                      <a:pt x="3358" y="9502"/>
                      <a:pt x="3989" y="9502"/>
                    </a:cubicBezTo>
                    <a:cubicBezTo>
                      <a:pt x="4608" y="9502"/>
                      <a:pt x="5204" y="9287"/>
                      <a:pt x="5704" y="8906"/>
                    </a:cubicBezTo>
                    <a:cubicBezTo>
                      <a:pt x="6144" y="8549"/>
                      <a:pt x="6454" y="8073"/>
                      <a:pt x="6621" y="7537"/>
                    </a:cubicBezTo>
                    <a:lnTo>
                      <a:pt x="7144" y="7680"/>
                    </a:lnTo>
                    <a:cubicBezTo>
                      <a:pt x="7490" y="7787"/>
                      <a:pt x="7728" y="8097"/>
                      <a:pt x="7728" y="8466"/>
                    </a:cubicBezTo>
                    <a:lnTo>
                      <a:pt x="7728" y="10168"/>
                    </a:lnTo>
                    <a:cubicBezTo>
                      <a:pt x="7728" y="10252"/>
                      <a:pt x="7799" y="10311"/>
                      <a:pt x="7871" y="10311"/>
                    </a:cubicBezTo>
                    <a:cubicBezTo>
                      <a:pt x="7966" y="10311"/>
                      <a:pt x="8026" y="10240"/>
                      <a:pt x="8026" y="10168"/>
                    </a:cubicBezTo>
                    <a:lnTo>
                      <a:pt x="8026" y="8466"/>
                    </a:lnTo>
                    <a:cubicBezTo>
                      <a:pt x="8037" y="7966"/>
                      <a:pt x="7716" y="7525"/>
                      <a:pt x="7240" y="7382"/>
                    </a:cubicBezTo>
                    <a:lnTo>
                      <a:pt x="5537" y="6882"/>
                    </a:lnTo>
                    <a:cubicBezTo>
                      <a:pt x="5406" y="6835"/>
                      <a:pt x="5299" y="6704"/>
                      <a:pt x="5299" y="6573"/>
                    </a:cubicBezTo>
                    <a:lnTo>
                      <a:pt x="5299" y="5870"/>
                    </a:lnTo>
                    <a:cubicBezTo>
                      <a:pt x="5811" y="5525"/>
                      <a:pt x="6168" y="4977"/>
                      <a:pt x="6240" y="4334"/>
                    </a:cubicBezTo>
                    <a:lnTo>
                      <a:pt x="6323" y="4334"/>
                    </a:lnTo>
                    <a:cubicBezTo>
                      <a:pt x="6621" y="4334"/>
                      <a:pt x="6871" y="4108"/>
                      <a:pt x="6906" y="3846"/>
                    </a:cubicBezTo>
                    <a:cubicBezTo>
                      <a:pt x="6918" y="3691"/>
                      <a:pt x="6871" y="3525"/>
                      <a:pt x="6775" y="3417"/>
                    </a:cubicBezTo>
                    <a:cubicBezTo>
                      <a:pt x="6680" y="3322"/>
                      <a:pt x="6561" y="3251"/>
                      <a:pt x="6442" y="3239"/>
                    </a:cubicBezTo>
                    <a:lnTo>
                      <a:pt x="6549" y="1941"/>
                    </a:lnTo>
                    <a:cubicBezTo>
                      <a:pt x="6775" y="1727"/>
                      <a:pt x="6906" y="1453"/>
                      <a:pt x="6906" y="1120"/>
                    </a:cubicBezTo>
                    <a:cubicBezTo>
                      <a:pt x="6906" y="512"/>
                      <a:pt x="6394" y="0"/>
                      <a:pt x="5787" y="0"/>
                    </a:cubicBezTo>
                    <a:close/>
                  </a:path>
                </a:pathLst>
              </a:custGeom>
              <a:grpFill/>
              <a:ln>
                <a:noFill/>
              </a:ln>
            </p:spPr>
            <p:txBody>
              <a:bodyPr spcFirstLastPara="1" wrap="square" lIns="68569" tIns="68569" rIns="68569" bIns="68569" anchor="ctr" anchorCtr="0">
                <a:noAutofit/>
              </a:bodyPr>
              <a:lstStyle/>
              <a:p>
                <a:endParaRPr sz="1350"/>
              </a:p>
            </p:txBody>
          </p:sp>
          <p:sp>
            <p:nvSpPr>
              <p:cNvPr id="40" name="Google Shape;8927;p77"/>
              <p:cNvSpPr/>
              <p:nvPr/>
            </p:nvSpPr>
            <p:spPr>
              <a:xfrm>
                <a:off x="7061135" y="2881785"/>
                <a:ext cx="20069" cy="9495"/>
              </a:xfrm>
              <a:custGeom>
                <a:avLst/>
                <a:gdLst/>
                <a:ahLst/>
                <a:cxnLst/>
                <a:rect l="l" t="t" r="r" b="b"/>
                <a:pathLst>
                  <a:path w="632" h="299" extrusionOk="0">
                    <a:moveTo>
                      <a:pt x="155" y="1"/>
                    </a:moveTo>
                    <a:cubicBezTo>
                      <a:pt x="60" y="1"/>
                      <a:pt x="0" y="72"/>
                      <a:pt x="0" y="155"/>
                    </a:cubicBezTo>
                    <a:cubicBezTo>
                      <a:pt x="0" y="227"/>
                      <a:pt x="72" y="298"/>
                      <a:pt x="155" y="298"/>
                    </a:cubicBezTo>
                    <a:lnTo>
                      <a:pt x="476" y="298"/>
                    </a:lnTo>
                    <a:cubicBezTo>
                      <a:pt x="560" y="298"/>
                      <a:pt x="631" y="227"/>
                      <a:pt x="631" y="155"/>
                    </a:cubicBezTo>
                    <a:cubicBezTo>
                      <a:pt x="631" y="72"/>
                      <a:pt x="572" y="1"/>
                      <a:pt x="476" y="1"/>
                    </a:cubicBezTo>
                    <a:close/>
                  </a:path>
                </a:pathLst>
              </a:custGeom>
              <a:grpFill/>
              <a:ln>
                <a:noFill/>
              </a:ln>
            </p:spPr>
            <p:txBody>
              <a:bodyPr spcFirstLastPara="1" wrap="square" lIns="68569" tIns="68569" rIns="68569" bIns="68569" anchor="ctr" anchorCtr="0">
                <a:noAutofit/>
              </a:bodyPr>
              <a:lstStyle/>
              <a:p>
                <a:endParaRPr sz="1350"/>
              </a:p>
            </p:txBody>
          </p:sp>
          <p:sp>
            <p:nvSpPr>
              <p:cNvPr id="41" name="Google Shape;8928;p77"/>
              <p:cNvSpPr/>
              <p:nvPr/>
            </p:nvSpPr>
            <p:spPr>
              <a:xfrm>
                <a:off x="7122740" y="2881785"/>
                <a:ext cx="19688" cy="9495"/>
              </a:xfrm>
              <a:custGeom>
                <a:avLst/>
                <a:gdLst/>
                <a:ahLst/>
                <a:cxnLst/>
                <a:rect l="l" t="t" r="r" b="b"/>
                <a:pathLst>
                  <a:path w="620" h="299" extrusionOk="0">
                    <a:moveTo>
                      <a:pt x="144" y="1"/>
                    </a:moveTo>
                    <a:cubicBezTo>
                      <a:pt x="60" y="1"/>
                      <a:pt x="1" y="72"/>
                      <a:pt x="1" y="155"/>
                    </a:cubicBezTo>
                    <a:cubicBezTo>
                      <a:pt x="1" y="227"/>
                      <a:pt x="72" y="298"/>
                      <a:pt x="144" y="298"/>
                    </a:cubicBezTo>
                    <a:lnTo>
                      <a:pt x="477" y="298"/>
                    </a:lnTo>
                    <a:cubicBezTo>
                      <a:pt x="560" y="298"/>
                      <a:pt x="620" y="227"/>
                      <a:pt x="620" y="155"/>
                    </a:cubicBezTo>
                    <a:cubicBezTo>
                      <a:pt x="620" y="72"/>
                      <a:pt x="560" y="1"/>
                      <a:pt x="477" y="1"/>
                    </a:cubicBezTo>
                    <a:close/>
                  </a:path>
                </a:pathLst>
              </a:custGeom>
              <a:grpFill/>
              <a:ln>
                <a:noFill/>
              </a:ln>
            </p:spPr>
            <p:txBody>
              <a:bodyPr spcFirstLastPara="1" wrap="square" lIns="68569" tIns="68569" rIns="68569" bIns="68569" anchor="ctr" anchorCtr="0">
                <a:noAutofit/>
              </a:bodyPr>
              <a:lstStyle/>
              <a:p>
                <a:endParaRPr sz="1350"/>
              </a:p>
            </p:txBody>
          </p:sp>
        </p:grpSp>
      </p:grpSp>
      <p:pic>
        <p:nvPicPr>
          <p:cNvPr id="48" name="Picture 47"/>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p:blipFill>
        <p:spPr bwMode="auto">
          <a:xfrm>
            <a:off x="6804735" y="579317"/>
            <a:ext cx="2371725" cy="1579596"/>
          </a:xfrm>
          <a:custGeom>
            <a:avLst/>
            <a:gdLst>
              <a:gd name="connsiteX0" fmla="*/ 0 w 3162300"/>
              <a:gd name="connsiteY0" fmla="*/ 0 h 6861175"/>
              <a:gd name="connsiteX1" fmla="*/ 3162300 w 3162300"/>
              <a:gd name="connsiteY1" fmla="*/ 0 h 6861175"/>
              <a:gd name="connsiteX2" fmla="*/ 3162300 w 3162300"/>
              <a:gd name="connsiteY2" fmla="*/ 6861175 h 6861175"/>
              <a:gd name="connsiteX3" fmla="*/ 0 w 3162300"/>
              <a:gd name="connsiteY3" fmla="*/ 6861175 h 6861175"/>
              <a:gd name="connsiteX4" fmla="*/ 0 w 3162300"/>
              <a:gd name="connsiteY4" fmla="*/ 0 h 6861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62300" h="6861175">
                <a:moveTo>
                  <a:pt x="0" y="0"/>
                </a:moveTo>
                <a:lnTo>
                  <a:pt x="3162300" y="0"/>
                </a:lnTo>
                <a:lnTo>
                  <a:pt x="3162300" y="6861175"/>
                </a:lnTo>
                <a:lnTo>
                  <a:pt x="0" y="6861175"/>
                </a:lnTo>
                <a:lnTo>
                  <a:pt x="0" y="0"/>
                </a:lnTo>
                <a:close/>
              </a:path>
            </a:pathLst>
          </a:custGeom>
          <a:noFill/>
          <a:extLst>
            <a:ext uri="{909E8E84-426E-40DD-AFC4-6F175D3DCCD1}">
              <a14:hiddenFill xmlns:a14="http://schemas.microsoft.com/office/drawing/2010/main">
                <a:solidFill>
                  <a:srgbClr val="FFFFFF"/>
                </a:solidFill>
              </a14:hiddenFill>
            </a:ext>
          </a:extLst>
        </p:spPr>
      </p:pic>
      <p:pic>
        <p:nvPicPr>
          <p:cNvPr id="3" name="Picture 2" descr="A group of children in a pool&#10;&#10;Description automatically generated with medium confidence">
            <a:extLst>
              <a:ext uri="{FF2B5EF4-FFF2-40B4-BE49-F238E27FC236}">
                <a16:creationId xmlns:a16="http://schemas.microsoft.com/office/drawing/2014/main" id="{CA32A948-35D0-472A-AEA5-2CAF6B3567BD}"/>
              </a:ext>
            </a:extLst>
          </p:cNvPr>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6785823" y="2600949"/>
            <a:ext cx="2358177" cy="1570573"/>
          </a:xfrm>
          <a:prstGeom prst="rect">
            <a:avLst/>
          </a:prstGeom>
        </p:spPr>
      </p:pic>
      <p:pic>
        <p:nvPicPr>
          <p:cNvPr id="5" name="Picture 4" descr="A couple of men playing tennis&#10;&#10;Description automatically generated with medium confidence">
            <a:extLst>
              <a:ext uri="{FF2B5EF4-FFF2-40B4-BE49-F238E27FC236}">
                <a16:creationId xmlns:a16="http://schemas.microsoft.com/office/drawing/2014/main" id="{319D25D2-7888-4B9F-A6E8-E3072EC73B11}"/>
              </a:ext>
            </a:extLst>
          </p:cNvPr>
          <p:cNvPicPr>
            <a:picLocks noChangeAspect="1"/>
          </p:cNvPicPr>
          <p:nvPr/>
        </p:nvPicPr>
        <p:blipFill>
          <a:blip r:embed="rId5" cstate="email">
            <a:extLst>
              <a:ext uri="{28A0092B-C50C-407E-A947-70E740481C1C}">
                <a14:useLocalDpi xmlns:a14="http://schemas.microsoft.com/office/drawing/2010/main" val="0"/>
              </a:ext>
            </a:extLst>
          </a:blip>
          <a:stretch>
            <a:fillRect/>
          </a:stretch>
        </p:blipFill>
        <p:spPr>
          <a:xfrm>
            <a:off x="6819267" y="4866536"/>
            <a:ext cx="2342662" cy="1560241"/>
          </a:xfrm>
          <a:prstGeom prst="rect">
            <a:avLst/>
          </a:prstGeom>
        </p:spPr>
      </p:pic>
    </p:spTree>
    <p:extLst>
      <p:ext uri="{BB962C8B-B14F-4D97-AF65-F5344CB8AC3E}">
        <p14:creationId xmlns:p14="http://schemas.microsoft.com/office/powerpoint/2010/main" val="42717308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hape 609"/>
          <p:cNvSpPr/>
          <p:nvPr/>
        </p:nvSpPr>
        <p:spPr>
          <a:xfrm>
            <a:off x="1102" y="857250"/>
            <a:ext cx="4085685" cy="5161970"/>
          </a:xfrm>
          <a:prstGeom prst="rect">
            <a:avLst/>
          </a:prstGeom>
          <a:solidFill>
            <a:schemeClr val="accent1"/>
          </a:solidFill>
          <a:ln w="3175">
            <a:miter lim="400000"/>
          </a:ln>
        </p:spPr>
        <p:txBody>
          <a:bodyPr lIns="28575" tIns="28575" rIns="28575" bIns="28575" anchor="ctr"/>
          <a:lstStyle/>
          <a:p>
            <a:pPr algn="ctr">
              <a:defRPr sz="3000">
                <a:solidFill>
                  <a:srgbClr val="FFFFFF"/>
                </a:solidFill>
                <a:latin typeface="Helvetica Light"/>
                <a:ea typeface="Helvetica Light"/>
                <a:cs typeface="Helvetica Light"/>
                <a:sym typeface="Helvetica Light"/>
              </a:defRPr>
            </a:pPr>
            <a:endParaRPr sz="2250" dirty="0"/>
          </a:p>
        </p:txBody>
      </p:sp>
      <p:grpSp>
        <p:nvGrpSpPr>
          <p:cNvPr id="10" name="Group 9"/>
          <p:cNvGrpSpPr/>
          <p:nvPr/>
        </p:nvGrpSpPr>
        <p:grpSpPr>
          <a:xfrm>
            <a:off x="2358466" y="1851141"/>
            <a:ext cx="6010089" cy="3174190"/>
            <a:chOff x="3144621" y="1875731"/>
            <a:chExt cx="8013452" cy="4232253"/>
          </a:xfrm>
        </p:grpSpPr>
        <p:sp>
          <p:nvSpPr>
            <p:cNvPr id="4" name="Shape 610"/>
            <p:cNvSpPr/>
            <p:nvPr/>
          </p:nvSpPr>
          <p:spPr>
            <a:xfrm>
              <a:off x="3144621" y="1875731"/>
              <a:ext cx="8013452" cy="4232253"/>
            </a:xfrm>
            <a:prstGeom prst="rect">
              <a:avLst/>
            </a:prstGeom>
            <a:ln w="76200">
              <a:solidFill>
                <a:schemeClr val="accent2"/>
              </a:solidFill>
              <a:miter lim="400000"/>
            </a:ln>
          </p:spPr>
          <p:txBody>
            <a:bodyPr lIns="28575" tIns="28575" rIns="28575" bIns="28575" anchor="ctr"/>
            <a:lstStyle/>
            <a:p>
              <a:pPr algn="ctr">
                <a:defRPr sz="3000">
                  <a:solidFill>
                    <a:srgbClr val="FFFFFF"/>
                  </a:solidFill>
                  <a:latin typeface="Helvetica Light"/>
                  <a:ea typeface="Helvetica Light"/>
                  <a:cs typeface="Helvetica Light"/>
                  <a:sym typeface="Helvetica Light"/>
                </a:defRPr>
              </a:pPr>
              <a:endParaRPr sz="2250"/>
            </a:p>
          </p:txBody>
        </p:sp>
        <p:sp>
          <p:nvSpPr>
            <p:cNvPr id="5" name="Shape 611"/>
            <p:cNvSpPr/>
            <p:nvPr/>
          </p:nvSpPr>
          <p:spPr>
            <a:xfrm>
              <a:off x="3423840" y="2159304"/>
              <a:ext cx="7455015" cy="3665106"/>
            </a:xfrm>
            <a:prstGeom prst="rect">
              <a:avLst/>
            </a:prstGeom>
            <a:solidFill>
              <a:schemeClr val="accent2"/>
            </a:solidFill>
            <a:ln w="3175">
              <a:miter lim="400000"/>
            </a:ln>
          </p:spPr>
          <p:txBody>
            <a:bodyPr lIns="28575" tIns="28575" rIns="28575" bIns="28575" anchor="ctr"/>
            <a:lstStyle/>
            <a:p>
              <a:pPr algn="ctr">
                <a:defRPr sz="3000">
                  <a:solidFill>
                    <a:srgbClr val="FFFFFF"/>
                  </a:solidFill>
                  <a:latin typeface="Helvetica Light"/>
                  <a:ea typeface="Helvetica Light"/>
                  <a:cs typeface="Helvetica Light"/>
                  <a:sym typeface="Helvetica Light"/>
                </a:defRPr>
              </a:pPr>
              <a:endParaRPr sz="2250" dirty="0"/>
            </a:p>
          </p:txBody>
        </p:sp>
        <p:sp>
          <p:nvSpPr>
            <p:cNvPr id="6" name="Shape 612"/>
            <p:cNvSpPr/>
            <p:nvPr/>
          </p:nvSpPr>
          <p:spPr>
            <a:xfrm>
              <a:off x="3866452" y="3353942"/>
              <a:ext cx="6569790" cy="1275830"/>
            </a:xfrm>
            <a:prstGeom prst="rect">
              <a:avLst/>
            </a:prstGeom>
            <a:ln w="3175">
              <a:miter lim="400000"/>
            </a:ln>
            <a:extLst>
              <a:ext uri="{C572A759-6A51-4108-AA02-DFA0A04FC94B}">
                <ma14:wrappingTextBoxFlag xmlns="" xmlns:ma14="http://schemas.microsoft.com/office/mac/drawingml/2011/main" val="1"/>
              </a:ext>
            </a:extLst>
          </p:spPr>
          <p:txBody>
            <a:bodyPr lIns="28575" tIns="28575" rIns="28575" bIns="28575" anchor="ctr">
              <a:normAutofit lnSpcReduction="10000"/>
            </a:bodyPr>
            <a:lstStyle/>
            <a:p>
              <a:pPr>
                <a:lnSpc>
                  <a:spcPct val="80000"/>
                </a:lnSpc>
                <a:defRPr sz="10000" cap="all">
                  <a:latin typeface="Avenir Next Demi Bold"/>
                  <a:ea typeface="Avenir Next Demi Bold"/>
                  <a:cs typeface="Avenir Next Demi Bold"/>
                  <a:sym typeface="Avenir Next Demi Bold"/>
                </a:defRPr>
              </a:pPr>
              <a:r>
                <a:rPr lang="en-IN" sz="7500" dirty="0">
                  <a:solidFill>
                    <a:schemeClr val="bg1"/>
                  </a:solidFill>
                </a:rPr>
                <a:t>THANK</a:t>
              </a:r>
              <a:r>
                <a:rPr lang="en-IN" sz="7500" dirty="0">
                  <a:solidFill>
                    <a:srgbClr val="A4AADB"/>
                  </a:solidFill>
                </a:rPr>
                <a:t> </a:t>
              </a:r>
              <a:r>
                <a:rPr lang="en-IN" sz="7500" dirty="0">
                  <a:solidFill>
                    <a:schemeClr val="accent1"/>
                  </a:solidFill>
                </a:rPr>
                <a:t>YOU</a:t>
              </a:r>
              <a:endParaRPr sz="7500" dirty="0">
                <a:solidFill>
                  <a:schemeClr val="accent1"/>
                </a:solidFill>
              </a:endParaRPr>
            </a:p>
          </p:txBody>
        </p:sp>
      </p:grpSp>
    </p:spTree>
    <p:extLst>
      <p:ext uri="{BB962C8B-B14F-4D97-AF65-F5344CB8AC3E}">
        <p14:creationId xmlns:p14="http://schemas.microsoft.com/office/powerpoint/2010/main" val="3279233529"/>
      </p:ext>
    </p:extLst>
  </p:cSld>
  <p:clrMapOvr>
    <a:masterClrMapping/>
  </p:clrMapOvr>
</p:sld>
</file>

<file path=ppt/theme/theme1.xml><?xml version="1.0" encoding="utf-8"?>
<a:theme xmlns:a="http://schemas.openxmlformats.org/drawingml/2006/main" name="Introducing PowerPoint 2010">
  <a:themeElements>
    <a:clrScheme name="Fresh">
      <a:dk1>
        <a:srgbClr val="262626"/>
      </a:dk1>
      <a:lt1>
        <a:sysClr val="window" lastClr="FFFFFF"/>
      </a:lt1>
      <a:dk2>
        <a:srgbClr val="595959"/>
      </a:dk2>
      <a:lt2>
        <a:srgbClr val="EEECE1"/>
      </a:lt2>
      <a:accent1>
        <a:srgbClr val="F4891E"/>
      </a:accent1>
      <a:accent2>
        <a:srgbClr val="7BCF27"/>
      </a:accent2>
      <a:accent3>
        <a:srgbClr val="9BBB59"/>
      </a:accent3>
      <a:accent4>
        <a:srgbClr val="00B0F0"/>
      </a:accent4>
      <a:accent5>
        <a:srgbClr val="4BACC6"/>
      </a:accent5>
      <a:accent6>
        <a:srgbClr val="F79646"/>
      </a:accent6>
      <a:hlink>
        <a:srgbClr val="00B0F0"/>
      </a:hlink>
      <a:folHlink>
        <a:srgbClr val="F4891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IntroducingPowerPoint2010</Template>
  <TotalTime>0</TotalTime>
  <Words>610</Words>
  <Application>Microsoft Office PowerPoint</Application>
  <PresentationFormat>On-screen Show (4:3)</PresentationFormat>
  <Paragraphs>88</Paragraphs>
  <Slides>9</Slides>
  <Notes>5</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9</vt:i4>
      </vt:variant>
    </vt:vector>
  </HeadingPairs>
  <TitlesOfParts>
    <vt:vector size="18" baseType="lpstr">
      <vt:lpstr>Arial</vt:lpstr>
      <vt:lpstr>Arial Black</vt:lpstr>
      <vt:lpstr>Avenir Next Demi Bold</vt:lpstr>
      <vt:lpstr>Calibri</vt:lpstr>
      <vt:lpstr>Georgia</vt:lpstr>
      <vt:lpstr>Helvetica Light</vt:lpstr>
      <vt:lpstr>Open Sans</vt:lpstr>
      <vt:lpstr>Segoe UI</vt:lpstr>
      <vt:lpstr>Introducing PowerPoint 2010</vt:lpstr>
      <vt:lpstr>joint use parks Initiative  Parks, Recreation &amp; beaches advisory board January 26, 2022</vt:lpstr>
      <vt:lpstr>PowerPoint Presentation</vt:lpstr>
      <vt:lpstr>PowerPoint Presentation</vt:lpstr>
      <vt:lpstr>Bond List</vt:lpstr>
      <vt:lpstr>PowerPoint Presentation</vt:lpstr>
      <vt:lpstr>PowerPoint Presentation</vt:lpstr>
      <vt:lpstr>PowerPoint Presentation</vt:lpstr>
      <vt:lpstr>Additional Considerations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2019-01-26T18:53:00Z</dcterms:created>
  <dcterms:modified xsi:type="dcterms:W3CDTF">2022-01-25T21:55:07Z</dcterms:modified>
</cp:coreProperties>
</file>