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84" d="100"/>
          <a:sy n="84" d="100"/>
        </p:scale>
        <p:origin x="-2508" y="-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9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1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3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74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13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28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98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72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1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1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DB89A-6303-4F95-A267-DFAF7DA7BD23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86FC3-201D-4196-B86C-D0F7D7E61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00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140559"/>
            <a:ext cx="62484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1200" b="1" dirty="0" smtClean="0"/>
              <a:t>REFERRAL </a:t>
            </a:r>
            <a:r>
              <a:rPr lang="en-US" sz="1200" b="1" dirty="0"/>
              <a:t>AGENCY </a:t>
            </a:r>
            <a:r>
              <a:rPr lang="en-US" sz="1200" b="1" dirty="0" smtClean="0"/>
              <a:t>INFORMATION		JFPIP Case #: 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/>
              <a:t>Referral Agency  </a:t>
            </a:r>
            <a:r>
              <a:rPr lang="en-US" sz="1200" dirty="0" smtClean="0"/>
              <a:t>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 smtClean="0"/>
              <a:t>Representative   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 smtClean="0"/>
              <a:t>Address 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 smtClean="0"/>
              <a:t>________________________________________    ___________    ________________________</a:t>
            </a:r>
          </a:p>
          <a:p>
            <a:r>
              <a:rPr lang="en-US" sz="1200" dirty="0" smtClean="0"/>
              <a:t>                                      City		                   State	     Zip Code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/>
              <a:t>Phone </a:t>
            </a:r>
            <a:r>
              <a:rPr lang="en-US" sz="1200" dirty="0" smtClean="0"/>
              <a:t>Number__________________________________________________________________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 smtClean="0"/>
              <a:t>E-mail Address __________________________________________________________________</a:t>
            </a:r>
            <a:endParaRPr lang="en-US" sz="1200" dirty="0"/>
          </a:p>
          <a:p>
            <a:endParaRPr lang="en-US" sz="800" dirty="0"/>
          </a:p>
          <a:p>
            <a:r>
              <a:rPr lang="en-US" sz="1200" b="1" dirty="0" smtClean="0"/>
              <a:t>REFERRED JUVENILE’S INFORMATION</a:t>
            </a:r>
            <a:endParaRPr lang="en-US" sz="1200" b="1" dirty="0"/>
          </a:p>
          <a:p>
            <a:pPr>
              <a:lnSpc>
                <a:spcPts val="1800"/>
              </a:lnSpc>
            </a:pPr>
            <a:r>
              <a:rPr lang="en-US" sz="1200" dirty="0" smtClean="0"/>
              <a:t>First Name: _____________________________    Last Name: _____________________________ </a:t>
            </a:r>
            <a:r>
              <a:rPr lang="en-US" sz="1200" dirty="0"/>
              <a:t>Address ________________________________________________________________________</a:t>
            </a:r>
          </a:p>
          <a:p>
            <a:pPr>
              <a:lnSpc>
                <a:spcPts val="1800"/>
              </a:lnSpc>
            </a:pPr>
            <a:r>
              <a:rPr lang="en-US" sz="1200" dirty="0"/>
              <a:t>________________________________________    ___________    ________________________</a:t>
            </a:r>
          </a:p>
          <a:p>
            <a:r>
              <a:rPr lang="en-US" sz="1200" dirty="0"/>
              <a:t>                                      City		                   State	     Zip </a:t>
            </a:r>
            <a:r>
              <a:rPr lang="en-US" sz="1200" dirty="0" smtClean="0"/>
              <a:t>Code</a:t>
            </a:r>
          </a:p>
          <a:p>
            <a:pPr>
              <a:lnSpc>
                <a:spcPts val="1800"/>
              </a:lnSpc>
            </a:pPr>
            <a:r>
              <a:rPr lang="en-US" sz="1200" dirty="0" smtClean="0"/>
              <a:t>DOB: ________________    Place </a:t>
            </a:r>
            <a:r>
              <a:rPr lang="en-US" sz="1200" dirty="0"/>
              <a:t>of Birth (City, State</a:t>
            </a:r>
            <a:r>
              <a:rPr lang="en-US" sz="1200" dirty="0" smtClean="0"/>
              <a:t>):  ___________________________________</a:t>
            </a:r>
          </a:p>
          <a:p>
            <a:pPr>
              <a:lnSpc>
                <a:spcPts val="1800"/>
              </a:lnSpc>
            </a:pPr>
            <a:r>
              <a:rPr lang="en-US" sz="1200" dirty="0" smtClean="0"/>
              <a:t>Age: ___    Race: ________________    Ethnicity: </a:t>
            </a:r>
            <a:r>
              <a:rPr lang="en-US" sz="1200" dirty="0"/>
              <a:t> </a:t>
            </a:r>
            <a:r>
              <a:rPr lang="en-US" sz="1200" dirty="0" smtClean="0"/>
              <a:t>________________ </a:t>
            </a:r>
            <a:r>
              <a:rPr lang="en-US" sz="1200" dirty="0" smtClean="0"/>
              <a:t>Gender:________________   </a:t>
            </a:r>
            <a:endParaRPr lang="en-US" sz="1200" dirty="0" smtClean="0"/>
          </a:p>
          <a:p>
            <a:pPr>
              <a:lnSpc>
                <a:spcPts val="1800"/>
              </a:lnSpc>
            </a:pPr>
            <a:r>
              <a:rPr lang="en-US" sz="1200" dirty="0" smtClean="0"/>
              <a:t>School: __________________________________________________    Grade  Level: __________</a:t>
            </a:r>
          </a:p>
          <a:p>
            <a:pPr>
              <a:lnSpc>
                <a:spcPts val="1800"/>
              </a:lnSpc>
            </a:pPr>
            <a:r>
              <a:rPr lang="en-US" sz="1200" dirty="0" smtClean="0"/>
              <a:t>Primary Language Spoken: _________________________________________________________     </a:t>
            </a:r>
          </a:p>
          <a:p>
            <a:endParaRPr lang="en-US" sz="400" dirty="0"/>
          </a:p>
          <a:p>
            <a:r>
              <a:rPr lang="en-US" sz="1200" dirty="0" smtClean="0"/>
              <a:t>Guardian’s First Name: ___________________________   Last name: _______________________</a:t>
            </a:r>
          </a:p>
          <a:p>
            <a:pPr>
              <a:lnSpc>
                <a:spcPts val="1800"/>
              </a:lnSpc>
            </a:pPr>
            <a:r>
              <a:rPr lang="en-US" sz="1200" dirty="0" smtClean="0"/>
              <a:t>Relationship to Juvenile: ___________________________________________________________</a:t>
            </a:r>
          </a:p>
          <a:p>
            <a:pPr>
              <a:lnSpc>
                <a:spcPts val="1800"/>
              </a:lnSpc>
            </a:pPr>
            <a:r>
              <a:rPr lang="en-US" sz="1200" dirty="0" smtClean="0"/>
              <a:t>Phone Number(s): ________________________________________________________________</a:t>
            </a:r>
          </a:p>
          <a:p>
            <a:pPr>
              <a:lnSpc>
                <a:spcPts val="1800"/>
              </a:lnSpc>
            </a:pPr>
            <a:r>
              <a:rPr lang="en-US" sz="1200" dirty="0" smtClean="0"/>
              <a:t>E-mail Address: 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 smtClean="0"/>
              <a:t>Address (if different from above): ____________________________________________________</a:t>
            </a:r>
          </a:p>
          <a:p>
            <a:pPr>
              <a:lnSpc>
                <a:spcPts val="1800"/>
              </a:lnSpc>
            </a:pPr>
            <a:r>
              <a:rPr lang="en-US" sz="1200" dirty="0"/>
              <a:t>________________________________________    ___________    ________________________</a:t>
            </a:r>
          </a:p>
          <a:p>
            <a:r>
              <a:rPr lang="en-US" sz="1200" dirty="0"/>
              <a:t>                                      City		                   State	     Zip </a:t>
            </a:r>
            <a:r>
              <a:rPr lang="en-US" sz="1200" dirty="0" smtClean="0"/>
              <a:t>Code</a:t>
            </a:r>
          </a:p>
          <a:p>
            <a:r>
              <a:rPr lang="en-US" sz="1200" dirty="0" smtClean="0"/>
              <a:t>Primary Language </a:t>
            </a:r>
            <a:r>
              <a:rPr lang="en-US" sz="1200" dirty="0"/>
              <a:t>Spoken: </a:t>
            </a:r>
            <a:r>
              <a:rPr lang="en-US" sz="1200" dirty="0" smtClean="0"/>
              <a:t>_________________________________________________________</a:t>
            </a:r>
          </a:p>
          <a:p>
            <a:pPr>
              <a:lnSpc>
                <a:spcPts val="1800"/>
              </a:lnSpc>
            </a:pPr>
            <a:r>
              <a:rPr lang="en-US" sz="1200" dirty="0" smtClean="0"/>
              <a:t>Preferred Method to be contacted:           Phone            Email            Text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 smtClean="0"/>
              <a:t>Caregiver present at time of incident?         Yes        No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768600" y="7041614"/>
            <a:ext cx="1676400" cy="299720"/>
            <a:chOff x="2768600" y="6705600"/>
            <a:chExt cx="1676400" cy="299720"/>
          </a:xfrm>
        </p:grpSpPr>
        <p:sp>
          <p:nvSpPr>
            <p:cNvPr id="6" name="Rectangle 5"/>
            <p:cNvSpPr/>
            <p:nvPr/>
          </p:nvSpPr>
          <p:spPr>
            <a:xfrm>
              <a:off x="2768600" y="6705600"/>
              <a:ext cx="76200" cy="838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581400" y="6705600"/>
              <a:ext cx="76200" cy="838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368800" y="6705600"/>
              <a:ext cx="76200" cy="838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895600" y="6921500"/>
              <a:ext cx="76200" cy="838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365500" y="6921500"/>
              <a:ext cx="76200" cy="838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551333"/>
              </p:ext>
            </p:extLst>
          </p:nvPr>
        </p:nvGraphicFramePr>
        <p:xfrm>
          <a:off x="380999" y="7491094"/>
          <a:ext cx="6096001" cy="32194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88677"/>
                <a:gridCol w="844062"/>
                <a:gridCol w="2063262"/>
              </a:tblGrid>
              <a:tr h="321945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Names of other Individuals living in the home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Age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Relationship to child?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73596"/>
              </p:ext>
            </p:extLst>
          </p:nvPr>
        </p:nvGraphicFramePr>
        <p:xfrm>
          <a:off x="380999" y="7775575"/>
          <a:ext cx="6096001" cy="243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88677"/>
                <a:gridCol w="844062"/>
                <a:gridCol w="2063262"/>
              </a:tblGrid>
              <a:tr h="137160"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229492"/>
              </p:ext>
            </p:extLst>
          </p:nvPr>
        </p:nvGraphicFramePr>
        <p:xfrm>
          <a:off x="380999" y="8020050"/>
          <a:ext cx="6096001" cy="243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88677"/>
                <a:gridCol w="844062"/>
                <a:gridCol w="2063262"/>
              </a:tblGrid>
              <a:tr h="137160"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662599"/>
              </p:ext>
            </p:extLst>
          </p:nvPr>
        </p:nvGraphicFramePr>
        <p:xfrm>
          <a:off x="380999" y="8261350"/>
          <a:ext cx="6096001" cy="243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88677"/>
                <a:gridCol w="844062"/>
                <a:gridCol w="2063262"/>
              </a:tblGrid>
              <a:tr h="137160"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457285"/>
              </p:ext>
            </p:extLst>
          </p:nvPr>
        </p:nvGraphicFramePr>
        <p:xfrm>
          <a:off x="380999" y="8505825"/>
          <a:ext cx="6096001" cy="243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88677"/>
                <a:gridCol w="844062"/>
                <a:gridCol w="2063262"/>
              </a:tblGrid>
              <a:tr h="137160"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500738"/>
              </p:ext>
            </p:extLst>
          </p:nvPr>
        </p:nvGraphicFramePr>
        <p:xfrm>
          <a:off x="380999" y="8747760"/>
          <a:ext cx="6096001" cy="243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88677"/>
                <a:gridCol w="844062"/>
                <a:gridCol w="2063262"/>
              </a:tblGrid>
              <a:tr h="137160"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114925" y="1499056"/>
            <a:ext cx="10615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JFPIP Office Use Only</a:t>
            </a:r>
            <a:endParaRPr lang="en-US" sz="800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149423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Broward County</a:t>
            </a:r>
          </a:p>
          <a:p>
            <a:pPr algn="ctr"/>
            <a:r>
              <a:rPr lang="en-US" sz="1400" b="1" dirty="0" smtClean="0"/>
              <a:t>Juvenile </a:t>
            </a:r>
            <a:r>
              <a:rPr lang="en-US" sz="1400" b="1" dirty="0" err="1" smtClean="0"/>
              <a:t>Firesetter</a:t>
            </a:r>
            <a:r>
              <a:rPr lang="en-US" sz="1400" b="1" dirty="0" smtClean="0"/>
              <a:t> Prevention &amp; Intervention Program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630958" y="535543"/>
            <a:ext cx="1560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Y</a:t>
            </a:r>
            <a:r>
              <a:rPr lang="en-US" sz="1400" dirty="0"/>
              <a:t>OUTH </a:t>
            </a:r>
            <a:r>
              <a:rPr lang="en-US" dirty="0"/>
              <a:t>R</a:t>
            </a:r>
            <a:r>
              <a:rPr lang="en-US" sz="1400" dirty="0"/>
              <a:t>EFERRAL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38200" y="838200"/>
            <a:ext cx="5181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u="sng" dirty="0">
                <a:solidFill>
                  <a:srgbClr val="FF0000"/>
                </a:solidFill>
              </a:rPr>
              <a:t>Please PRINT and complete ALL of the information below.</a:t>
            </a:r>
          </a:p>
        </p:txBody>
      </p:sp>
      <p:pic>
        <p:nvPicPr>
          <p:cNvPr id="21" name="Picture 2" descr="fcabc_logo_no_bkg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85" y="114300"/>
            <a:ext cx="662115" cy="665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4362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6248400" cy="886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 smtClean="0"/>
              <a:t>INCIDENT </a:t>
            </a:r>
            <a:r>
              <a:rPr lang="en-US" sz="1200" b="1" u="sng" dirty="0"/>
              <a:t>INFORMATION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/>
              <a:t>Type of </a:t>
            </a:r>
            <a:r>
              <a:rPr lang="en-US" sz="1200" dirty="0" smtClean="0"/>
              <a:t>Incident: 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/>
              <a:t>Date of </a:t>
            </a:r>
            <a:r>
              <a:rPr lang="en-US" sz="1200" dirty="0" smtClean="0"/>
              <a:t>Incident: _________________________________  Time </a:t>
            </a:r>
            <a:r>
              <a:rPr lang="en-US" sz="1200" dirty="0"/>
              <a:t>of </a:t>
            </a:r>
            <a:r>
              <a:rPr lang="en-US" sz="1200" dirty="0" smtClean="0"/>
              <a:t>Incident: 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 smtClean="0"/>
              <a:t>Incident Address:  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/>
              <a:t>________________________________________    ___________    ________________________</a:t>
            </a:r>
          </a:p>
          <a:p>
            <a:r>
              <a:rPr lang="en-US" sz="1200" dirty="0"/>
              <a:t>                                      City		                   State	     Zip Code</a:t>
            </a:r>
          </a:p>
          <a:p>
            <a:pPr>
              <a:lnSpc>
                <a:spcPts val="1800"/>
              </a:lnSpc>
            </a:pPr>
            <a:r>
              <a:rPr lang="en-US" sz="1200" dirty="0" smtClean="0"/>
              <a:t>Responding Agencies: 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/>
              <a:t>FD Incident </a:t>
            </a:r>
            <a:r>
              <a:rPr lang="en-US" sz="1200" dirty="0" smtClean="0"/>
              <a:t>#: ___________________________    PD </a:t>
            </a:r>
            <a:r>
              <a:rPr lang="en-US" sz="1200" dirty="0"/>
              <a:t>Incident </a:t>
            </a:r>
            <a:r>
              <a:rPr lang="en-US" sz="1200" dirty="0" smtClean="0"/>
              <a:t>#:</a:t>
            </a:r>
            <a:r>
              <a:rPr lang="en-US" sz="1200" dirty="0"/>
              <a:t> </a:t>
            </a:r>
            <a:r>
              <a:rPr lang="en-US" sz="1200" dirty="0" smtClean="0"/>
              <a:t>___________________________</a:t>
            </a:r>
            <a:endParaRPr lang="en-US" sz="1200" b="1" dirty="0" smtClean="0"/>
          </a:p>
          <a:p>
            <a:endParaRPr lang="en-US" sz="1200" b="1" dirty="0" smtClean="0"/>
          </a:p>
          <a:p>
            <a:pPr>
              <a:lnSpc>
                <a:spcPts val="1800"/>
              </a:lnSpc>
            </a:pPr>
            <a:r>
              <a:rPr lang="en-US" sz="1200" dirty="0" smtClean="0"/>
              <a:t>Property Type: 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 smtClean="0"/>
              <a:t>Structure Type: ________________________________     Location </a:t>
            </a:r>
            <a:r>
              <a:rPr lang="en-US" sz="1200" dirty="0"/>
              <a:t>of </a:t>
            </a:r>
            <a:r>
              <a:rPr lang="en-US" sz="1200" dirty="0" smtClean="0"/>
              <a:t>fire: 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/>
              <a:t>Items </a:t>
            </a:r>
            <a:r>
              <a:rPr lang="en-US" sz="1200" dirty="0" smtClean="0"/>
              <a:t>Ignited: 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r>
              <a:rPr lang="en-US" sz="1200" dirty="0" smtClean="0"/>
              <a:t>Ignition source</a:t>
            </a:r>
            <a:r>
              <a:rPr lang="en-US" sz="1200" dirty="0"/>
              <a:t>?  </a:t>
            </a:r>
            <a:r>
              <a:rPr lang="en-US" sz="1200" dirty="0" smtClean="0"/>
              <a:t>_______________________    Where </a:t>
            </a:r>
            <a:r>
              <a:rPr lang="en-US" sz="1200" dirty="0"/>
              <a:t>was it obtained?  </a:t>
            </a:r>
            <a:r>
              <a:rPr lang="en-US" sz="1200" dirty="0" smtClean="0"/>
              <a:t>____________________</a:t>
            </a:r>
            <a:endParaRPr lang="en-US" sz="1200" dirty="0"/>
          </a:p>
          <a:p>
            <a:endParaRPr lang="en-US" sz="1200" b="1" dirty="0" smtClean="0"/>
          </a:p>
          <a:p>
            <a:pPr>
              <a:lnSpc>
                <a:spcPct val="150000"/>
              </a:lnSpc>
            </a:pPr>
            <a:r>
              <a:rPr lang="en-US" sz="1200" b="1" dirty="0" smtClean="0"/>
              <a:t>NARRATIVE</a:t>
            </a:r>
            <a:endParaRPr lang="en-US" sz="1200" dirty="0"/>
          </a:p>
          <a:p>
            <a:pPr>
              <a:lnSpc>
                <a:spcPct val="150000"/>
              </a:lnSpc>
            </a:pPr>
            <a:r>
              <a:rPr lang="en-US" sz="1200" dirty="0" smtClean="0"/>
              <a:t>_______________________________________________________________________________</a:t>
            </a:r>
            <a:endParaRPr lang="en-US" sz="1200" dirty="0"/>
          </a:p>
          <a:p>
            <a:pPr>
              <a:lnSpc>
                <a:spcPct val="150000"/>
              </a:lnSpc>
            </a:pPr>
            <a:r>
              <a:rPr lang="en-US" sz="1200" dirty="0"/>
              <a:t>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_______________________________________________________________________________</a:t>
            </a:r>
            <a:endParaRPr lang="en-US" sz="1200" dirty="0"/>
          </a:p>
          <a:p>
            <a:pPr>
              <a:lnSpc>
                <a:spcPct val="150000"/>
              </a:lnSpc>
            </a:pPr>
            <a:r>
              <a:rPr lang="en-US" sz="1200" dirty="0"/>
              <a:t>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_______________________________________________________________________________</a:t>
            </a:r>
            <a:endParaRPr lang="en-US" sz="1200" dirty="0"/>
          </a:p>
          <a:p>
            <a:endParaRPr lang="en-US" sz="1200" b="1" dirty="0"/>
          </a:p>
          <a:p>
            <a:endParaRPr lang="en-US" sz="1200" b="1" dirty="0" smtClean="0"/>
          </a:p>
          <a:p>
            <a:r>
              <a:rPr lang="en-US" sz="1200" b="1" dirty="0" smtClean="0"/>
              <a:t>Please send completed forms to</a:t>
            </a:r>
            <a:r>
              <a:rPr lang="en-US" sz="1200" b="1" dirty="0"/>
              <a:t>:</a:t>
            </a:r>
            <a:endParaRPr lang="en-US" sz="1200" dirty="0"/>
          </a:p>
          <a:p>
            <a:r>
              <a:rPr lang="en-US" sz="1200" b="1" dirty="0" smtClean="0"/>
              <a:t>Attn: </a:t>
            </a:r>
            <a:r>
              <a:rPr lang="en-US" sz="1200" dirty="0" smtClean="0"/>
              <a:t>Broward </a:t>
            </a:r>
            <a:r>
              <a:rPr lang="en-US" sz="1200" dirty="0"/>
              <a:t>County Juvenile Firesetter Prevention and Intervention Program</a:t>
            </a:r>
          </a:p>
          <a:p>
            <a:r>
              <a:rPr lang="en-US" sz="1200" b="1" dirty="0" smtClean="0"/>
              <a:t>Mail: </a:t>
            </a:r>
            <a:r>
              <a:rPr lang="en-US" sz="1200" dirty="0" smtClean="0"/>
              <a:t>2601 </a:t>
            </a:r>
            <a:r>
              <a:rPr lang="en-US" sz="1200" dirty="0"/>
              <a:t>W. Broward </a:t>
            </a:r>
            <a:r>
              <a:rPr lang="en-US" sz="1200" dirty="0" smtClean="0"/>
              <a:t>Boulevard. Ft</a:t>
            </a:r>
            <a:r>
              <a:rPr lang="en-US" sz="1200" dirty="0"/>
              <a:t>. Lauderdale, FL </a:t>
            </a:r>
            <a:r>
              <a:rPr lang="en-US" sz="1200" dirty="0" smtClean="0"/>
              <a:t>33312</a:t>
            </a:r>
          </a:p>
          <a:p>
            <a:r>
              <a:rPr lang="en-US" sz="1200" b="1" dirty="0" smtClean="0"/>
              <a:t>E-mail: Courtney_Palmer@sheriff.org</a:t>
            </a:r>
          </a:p>
          <a:p>
            <a:r>
              <a:rPr lang="en-US" sz="1200" b="1" dirty="0" smtClean="0"/>
              <a:t>Fax: </a:t>
            </a:r>
            <a:r>
              <a:rPr lang="en-US" sz="1200" dirty="0" smtClean="0"/>
              <a:t>954-831-8218</a:t>
            </a:r>
          </a:p>
          <a:p>
            <a:endParaRPr lang="en-US" sz="1200" dirty="0"/>
          </a:p>
          <a:p>
            <a:r>
              <a:rPr lang="en-US" sz="1200" dirty="0" smtClean="0"/>
              <a:t>For questions, please call 954-831-8210</a:t>
            </a:r>
            <a:r>
              <a:rPr lang="en-US" sz="1200" dirty="0"/>
              <a:t>	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40132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67</Words>
  <Application>Microsoft Office PowerPoint</Application>
  <PresentationFormat>On-screen Show (4:3)</PresentationFormat>
  <Paragraphs>75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Broward Sheriff's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Oren, Melanie</dc:creator>
  <cp:lastModifiedBy>Lowe-Johnson, Rebecca</cp:lastModifiedBy>
  <cp:revision>3</cp:revision>
  <dcterms:created xsi:type="dcterms:W3CDTF">2015-05-26T14:33:08Z</dcterms:created>
  <dcterms:modified xsi:type="dcterms:W3CDTF">2015-05-27T14:53:05Z</dcterms:modified>
</cp:coreProperties>
</file>